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汽车金属板定位视觉方案（3D）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风险点：金属板反光可能导致点云采集异常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解决方案：加装遮光罩并调整结构光角度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风险点：1150mm工作距离易受振动影响精度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解决方案：采用防震支架并预留50mm调试空间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风险点：不同批次铝板表面氧化层厚度差异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解决方案：建立多阈值模板库并启用自适应匹配算法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●产品名称：汽车金属板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mm)：600*300*100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mm)：600.0 * 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使用"从相机获取图像"步骤采集传送带上的金属板点云，设置相机参数以覆盖600*300*200mm搜索范围，确保金属色表面无反光干扰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通过"点云预处理"步骤过滤噪声点，设置ROI区域匹配传送带运动轨迹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应用"计算点云法向并估计边缘"步骤增强金属板边缘特征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使用"点云降采样"步骤降低点云密度至满足1mm定位精度的最小采样间隔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执行"合并点云"步骤整合多视角数据（若存在多相机）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调用"3D工件识别"工具，导入基于铝板尺寸(600*300*100mm)制作的点云模板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配置"深度学习模型包推理"辅助识别，设置实例分割掩膜提取金属板区域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启用"去除重叠物体"功能处理传送带可能存在的堆叠工件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设置"调整位姿V2"步骤，使法兰Z轴与金属板表面垂直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使用"限制输出的个数"步骤控制最大检测结果为12个/分钟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通过"将3D位姿转换为2D位姿"步骤生成机器人可执行的坐标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调用"使用Python计算结果"步骤验证位姿重复精度（需编写自定义校验脚本）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配置"输出"步骤通过TCP/IP协议发送抓取位姿至机器人控制器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添加"计算位姿间距离"步骤监控连续抓取位姿的偏差，设置阈值报警机制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