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泡棉包裹产品识别视觉方案（2D）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设置阈值模式抗噪等级（建议值：20）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结果判断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数量范围设置为[1,1]（单件检测）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启用重叠率检测防止误判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OK/NG信号实时反馈至PLC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记录检测总数与NG数量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保存异常图像用于后续分析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导出检测日志供质量追溯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配置Modbus协议传输检测结果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设置TCP/IP连接工业网络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生成每小时检测统计报表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分析NG原因分布趋势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风险点：风险点：环境光照不稳定可能影响图像对比度。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解决方案：解决方案：采用中孔背光源并启用亮度均值补偿功能，确保图像一致性。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风险点：风险点：工作距离接近最大值，安装误差可能导致视野偏移。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解决方案：解决方案：使用高精度定位支架，并预留调试空间进行角度微调。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风险点：风险点：泡棉材质透光性差异可能造成边缘识别误判。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解决方案：解决方案：优化自适应阈值处理参数，增强对材质变化的鲁棒性。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●产品名称：泡棉包裹产品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●识别内容：计数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●产品材质：泡棉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●产品大小(mm*mm)：50.0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●最小识别特征大小(mm)：50*300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●来料方式：传送带运输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●识别节拍(pcs/min)：6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●工作距离(mm)：497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91" y="1080000"/>
            <a:ext cx="392887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497mm, B(视野宽度) = 59mm, C(视野长度) = 80mm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MVL-HF3028M-6MPE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30mm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1498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23781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3146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40263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6584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53841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MVL-HF3028M-6MPE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OPT-FLCA310220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软件授权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设置触发模式为外部触发（适配传送带运输）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调整曝光时间以适应透明白色材质的反光特性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设置分辨率匹配500mm最大工作距离下的产品尺寸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采用背光照明增强泡棉边缘对比度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启用亮度均值补偿消除材质透光影响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应用高斯滤波消除噪点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使用自适应阈值处理强化边缘特征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ROI区域定义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绘制矩形ROI覆盖产品运动轨迹区域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设置动态ROI跟随传送带运动补偿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轮廓计数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检测区域配置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启用全屏检测模式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设置最小链长参数匹配50mm最小特征尺寸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模板参数优化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选择自动模式提取轮廓特征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调整速度尺度提升处理效率（建议值：30）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