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数量范围设为[1,1]（严格匹配单件产品）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扩展参数优化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面积范围设置为50*300mm对应像素值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启用独立位置修正自动订阅基准图修正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当斑点计数结果=1时判定OK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当斑点计数结果≠1时判定NG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订阅模块状态字符输出检测结果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订阅斑点个数数据用于统计分析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配置DO信号输出OK/NG状态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订阅方案结果数据发送至PLC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记录每次检测的斑点个数与判定结果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按班次/小时统计产品合格率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异常报警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当连续3次检测NG时触发报警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风险点：风险点：现场存在强光干扰，可能影响透明白色泡棉的成像对比度。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解决方案：解决方案：加装遮光罩或调整光源角度，确保背景均匀无杂光。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风险点：风险点：相机安装高度误差可能导致视野偏移，影响检测区域覆盖。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解决方案：解决方案：使用激光定位辅助安装，确保工作距离与视野匹配设计参数。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风险点：风险点：泡棉厚度或颜色存在轻微差异，可能导致灰度阈值识别不稳定。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解决方案：解决方案：在软件中启用自适应阈值功能，提升对物料微小变化的容错能力。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●工作距离(mm)：498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498mm, B(视野宽度) = 44mm, C(视野长度) = 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WWT230-07-70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40.45mm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7-7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350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2306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9304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401848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WWT230-07-70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OPT-FL5244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调整曝光时间与增益，确保透明白色泡棉在图像中呈现高对比度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设置触发模式为静态采集（因产品静止）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配置图像分辨率匹配50*300mm检测区域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基准图设置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采集标准泡棉包裹产品的基准图像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启用基准图位置修正功能（应对可能的微小偏移）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将彩色图像转换为灰度图以简化处理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使用直方图均衡化提升泡棉与背景的对比度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斑点计数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绘制50*300mm矩形检测区域覆盖整个产品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启用掩膜图输出使能参数标识检测区域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灰度阈值配置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设置阈值范围捕捉透明白色泡棉的灰度特征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启用取反向范围值排除背景干扰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计数参数调整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识别数量设为1（单件产品检测）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