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启用独立位置修正补偿可能的轻微偏移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面积范围设置：5000-20000像素（对应50*300mm尺寸）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最小得分设为0.85确保识别准确性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角度范围限制±15°防止误判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数量验证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设置数量范围[5,7]（考虑6pcs/min的节拍容差）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输出OK/NG状态及实际计数值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存储每次检测的计数结果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保存异常图像用于后续分析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Modbus输出配置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将检测结果通过DO信号反馈给PLC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配置寄存器地址0x1000传输计数值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建立与MES系统的数据连接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每次检测后发送结构化检测报告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风险点：风险点：环境光干扰导致泡棉轮廓识别不稳定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解决方案：解决方案：加装遮光罩或调整光源亮度补偿环境光变化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风险点：风险点：工作距离414mm可能导致相机安装空间不足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解决方案：解决方案：采用壁挂式支架并预留10cm调试余量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风险点：风险点：泡棉厚度公差可能影响轮廓提取精度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解决方案：解决方案：定期校准相机焦距并优化阈值分割参数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●工作距离(mm)：414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OPT-FL5244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设置曝光时间以适应透明白色泡棉的反光特性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调整增益确保图像亮度均匀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配置触发模式为静态采集（因产品静止）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采用背光照明消除表面反光干扰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设置光源亮度使泡棉轮廓清晰可见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将彩色图像转换为单通道灰度图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降低计算复杂度并增强对比度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自适应阈值分割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使用Otsu算法自动计算最佳阈值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将泡棉区域与背景分离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闭运算填充内部孔洞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开运算去除小面积噪声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计数检测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斑点计数工具配置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绘制50*300mm矩形检测区域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设置灰度阈值范围（根据预处理后图像调整）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