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泡棉包裹产品识别视觉方案（2D）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扩展参数优化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最小得分：设置较高相似度阈值确保准确匹配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重叠率：设置低重叠率避免误判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当实际计数在设定范围内时输出OK，否则输出NG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存储每次检测的计数结果及状态信息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实时计算并显示OK/NG比例，生成周期性检测报告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风险点：风险点：环境光干扰导致透明白色泡棉反光不一致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解决方案：解决方案：采用中孔背光源实现均匀照明，降低反光影响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风险点：风险点：相机安装位置偏移导致视野覆盖不完整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解决方案：解决方案：使用机械支架固定相机并校准工作距离（431mm）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风险点：风险点：泡棉包裹产品存在轻微形变或厚度差异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解决方案：解决方案：启用自动尺度模式并优化灰度阈值参数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●产品名称：泡棉包裹产品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●识别内容：计数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●产品材质：泡棉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●最小识别特征大小(mm)：50*300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●来料方式：传送带运输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●识别节拍(pcs/min)：6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●工作距离(mm)：431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MFA121-U35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OPT-FLCA310220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设置分辨率匹配50*300mm检测区域，调整曝光时间以适应透明白色泡棉的反光特性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基准图配置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采集静止状态下的完整泡棉包裹产品图像作为基准图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通过灰度调整强化泡棉边缘与背景的对比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边缘锐化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使用锐化算法提升泡棉轮廓的清晰度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轮廓计数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检测区域设置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绘制50*300mm矩形ROI覆盖整个产品区域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手动绘制泡棉包裹产品的轮廓模板并设置匹配点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轮廓参数调整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尺度模式：自动模式（适应泡棉可能存在的轻微形变）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阈值模式：设置中等灰度阈值（平衡抗噪与边缘检测）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链长模式：设置最小链长过滤小噪声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数量范围设置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根据产品规格定义合格计数范围（如1个产品）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