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泡棉包裹产品识别视觉方案（2D）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将逻辑判断结果通过Modbus协议输出至PLC，OK时输出DO1=ON，NG时输出DO2=ON。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**Modbus通信**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配置IP地址为192.168.1.100，端口502，周期性发送检测结果至PLC地址40001。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**数据导出**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每小时自动导出检测结果至本地文件夹，包含总数、OK数、NG数及图像存档。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风险点：风险点：现场存在较强环境光干扰，可能影响图像对比度。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解决方案：解决方案：采用背光照明方式，并在相机镜头前加装遮光罩。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风险点：风险点：相机安装位置易受传送带震动影响，导致图像模糊。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解决方案：解决方案：使用减震支架固定相机，并确保安装面水平稳定。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风险点：风险点：泡棉产品厚度或颜色存在轻微差异，可能导致识别误判。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解决方案：解决方案：定期校准图像处理参数，并设置合理的匹配得分阈值以适应微小变化。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●产品名称：泡棉包裹产品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●识别内容：计数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●产品材质：泡棉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●产品颜色：透明白色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●最小识别特征大小(mm)：50*300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●最大工作距离(mm)：500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●来料方式：传送带运输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●识别节拍(pcs/min)：6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●工作距离(mm)：431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MV-SC6016C-00C-NNN/V2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1408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MH3528X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35mm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MV-SC6016C-00C-NNN/V2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MH3528X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PFM-TX32728W/R/G/B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 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**相机参数设置**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配置相机分辨率为1920×1080，曝光时间设为10ms以确保静态图像清晰。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设置触发模式为“软件触发”，与传送带停止信号同步，确保每次检测时产品完全静止。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**光源控制**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使用背光照明增强泡棉与背景的对比度，避免透明白色材质反光干扰。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**图像增强**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应用高斯滤波消除噪声，随后通过自适应阈值分割提取泡棉轮廓。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对二值化图像进行形态学闭运算，合并断裂的边缘以形成完整轮廓。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泡棉计数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**斑点计数工具**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1. 绘制矩形ROI覆盖50×300mm检测区域，屏蔽传送带边缘干扰区域。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2. 启用独立位置修正功能，自动订阅基准图的位置修正参数（需提前配置基准图）。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3. 设置模板区域为泡棉标准形状，手动调整匹配点以对齐特征。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4. 选择自动模式，灵敏度设为80%，识别数量范围设为1（仅允许单个泡棉存在）。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5. 扩展参数中设置最小得分为0.9，角度范围±5°，重叠率≤30%以避免误判。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**逻辑判断工具**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订阅斑点计数模块状态，设置运算类型为“与”，要求计数结果必须为1且模块状态为OK时输出OK。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**输出配置**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在预览窗口显示计数结果及轮廓标记，便于人工复核。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