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开启独立位置修正使能（SC3000系列设备适用）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扩展参数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设置面积范围过滤非目标尺寸的斑点（50×300mm）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设置数量范围为[6,6]（匹配6pcs/min的识别节拍）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根据斑点计数结果输出OK/NG状态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记录每次检测的斑点数量及位置坐标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统计周期内OK/NG产品数量比例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绘制斑点计数波动曲线用于工艺优化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风险点：风险点：现场存在强光干扰，可能影响透明白色泡棉的成像对比度。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解决方案：解决方案：采用遮光罩或调整光源角度，减少环境光对检测区域的影响。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风险点：风险点：相机安装位置易受振动影响，可能导致图像偏移。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解决方案：解决方案：使用减震支架固定相机，并定期校准图像基准图。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风险点：风险点：泡棉厚度或颜色存在轻微差异，可能影响斑点识别稳定性。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解决方案：解决方案：在软件中设置合理的灰度阈值范围和面积过滤参数，增强识别鲁棒性。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A9-3528-6MP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A9-3528-6MP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设置相机分辨率为与检测区域(50×300mm)匹配的分辨率，确保最小识别特征(50×300mm)清晰成像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调整曝光时间以适应透明白色泡棉的反光特性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配置传送带停止触发信号（因识别时产品运动速度为0）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启用基准图保存功能用于后续位置修正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增强透明白色泡棉与背景的对比度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应用高斯滤波消除泡棉表面反光造成的噪点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在50×300mm区域内绘制矩形检测区域（参考15.1 ROI区域章节）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启用掩膜图输出使能参数标识检测区域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设置灰度阈值范围以识别透明白色泡棉（参考13.3.1 斑点计数章节）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位置修正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