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泡棉包裹产品识别视觉方案（2D）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异常处理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重试机制：连续3次NG时触发复检流程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报警输出：通过IO信号输出NG状态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累计总检测次数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统计OK/NG数量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生成小时级计数趋势图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输出质量报表（每班次统计OK率）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风险点：现场存在粉尘或油雾，可能影响图像清晰度。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解决方案：建议在相机镜头前加装防护罩，并定期清洁。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风险点：安装位置易受震动影响，可能导致图像偏移。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解决方案：采用减震支架固定设备，确保安装面稳定。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风险点：泡棉产品厚度或颜色存在轻微差异，可能影响识别稳定性。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解决方案：优化图像预处理参数，增强对灰度变化的适应性。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●产品名称：泡棉包裹产品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●识别内容：计数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●产品材质：泡棉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●最小识别特征大小(mm)：50*300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●来料方式：传送带运输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●识别节拍(pcs/min)：6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431mm, B(视野宽度) = 44mm, C(视野长度) = 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MHR3520M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5275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61551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2872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7524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MHR3520M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分辨率配置：根据检测区域50*300mm和最大工作距离500mm，设置相机分辨率确保覆盖整个检测区域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曝光时间调整：针对透明白色泡棉材质，设置短曝光时间减少反光干扰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触发模式：采用静止触发模式（因产品静止时进行检测）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光源控制：启用背光照明增强泡棉边缘对比度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绘制矩形检测区域（50*300mm对应像素坐标）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启用掩膜图输出使能参数标识检测区域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灰度转换：将彩色图像转换为灰度图像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自适应阈值处理：针对透明白色材质设置动态灰度阈值范围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形态学操作：使用开运算消除小面积噪声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边缘增强：通过锐化滤波突出泡棉轮廓特征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计数检测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斑点计数工具配置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检测区域设置：全屏覆盖绘制的ROI区域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灰度阈值调节：设置双阈值范围（80-200）识别泡棉特征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面积范围设置：过滤最小5000像素、最大50000像素的有效斑点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独立位置修正：关闭（因产品静止无需位置补偿）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数量范围设定：根据产品规格配置有效计数范围（1-1）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测试运行：实时采集图像验证计数准确性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参数微调：根据测试结果调整阈值和面积参数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OK/NG判断：当检测数量在设定范围内时输出OK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结果存储：记录每次检测的计数结果和状态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