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波纹管尺寸测量视觉方案（3D）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风险点：金属材质反光与黑色背景易形成强对比干扰测量精度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解决方案：采用漫射补光+环境光抑制算法降低反光影响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风险点：387mm工作距离下相机倾斜角偏差超±0.5°将导致Z轴精度下降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解决方案：使用激光校准仪配合安装支架实现亚毫米级定位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风险点：波纹管表面氧化层厚度差异可能造成激光反射强度波动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解决方案：启用自适应增益控制模块补偿表面反射率变化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●产品名称：波纹管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100.0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●来料方式：传送带输送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83" y="1474470"/>
            <a:ext cx="3879833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32083" y="5671530"/>
            <a:ext cx="38798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