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波纹管尺寸测量视觉方案（3D）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风险点：现场存在金属反光干扰，可能影响3D扫描精度。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解决方案：采用结构光3D相机并启用自适应阈值分割与多角度扫描模式。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风险点：相机安装高度误差可能导致工作距离偏差，影响测量一致性。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解决方案：使用高精度定位支架，并在调试阶段校准Z轴位置。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风险点：波纹管表面氧化或涂层差异可能引起轮廓识别不稳定。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解决方案：启用法向角度过滤和鲁棒拟合算法，提升对表面变化的适应性。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●产品名称：波纹管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●测量内容：直径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mm)：80.0 * 80.0 * 270.0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●来料方式：料框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defRPr sz="1400" b="1"/>
            </a:pPr>
            <a:r>
              <a:t>●工作距离(mm)：199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料框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044097"/>
            <a:ext cx="3544089" cy="26892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199mm, X视野大小 = 103.405mm, Z向视野大小 = 93mm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OPT-LPE2-015-01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103.405mm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0.49s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PE2-015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026" y="1474470"/>
            <a:ext cx="5729946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707026" y="5671530"/>
            <a:ext cx="572994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OPT-LPE2-015-01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