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波纹管尺寸测量视觉方案（3D）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综合判定规则：所有直径测量项合格则工程OK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添加直径测量值到通信输出内容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设置PLC寄存器起始位置为0，长度为1（单数值输出）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配置TCP ASCII通信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设置IP地址和端口（根据外部设备配置）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定义Return指令数据格式为"DIAMETER={value},RESULT={0/1}"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启动通信服务（工程运行后自动发送结果）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风险点：强电磁干扰可能影响3D线扫相机数据采集稳定性。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解决方案：在安装区域增加屏蔽措施，确保设备远离高频设备或电源线路。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风险点：工作距离固定为570mm，安装高度误差可能导致视野偏移。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解决方案：使用激光定位仪辅助安装，确保相机与波纹管轴线垂直对齐。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风险点：银色金属表面反光不均可能导致测量噪点增加。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解决方案：采用强度图辅助滤波处理，并优化深度差阈值以提升测量稳定性。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●产品名称：波纹管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●测量内容：直径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mm)：80.0 * 80.0 * 270.0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●来料方式：料框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●工作距离(mm)：570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料框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044097"/>
            <a:ext cx="3544089" cy="2689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570mm, X视野大小 = 195mm, Z向视野大小 = 339mm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SRI7400R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195mm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7400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631" y="1474470"/>
            <a:ext cx="450073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21631" y="5671530"/>
            <a:ext cx="450073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SRI7400R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设置相机模式为单台（静止检测无需多台）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启用虚拟模式（若无真实设备）或连接真实轮廓测量仪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配置标定参数组（确保坐标系与产品尺寸匹配）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设置数据采集状态为开启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调整Y轴分辨率至0.1mm（满足0.3mm精度需求）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使用强度图（金属材质反射特性需强度辅助）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深度差阈值设为0.2mm（略低于精度要求）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类的最小点数设为50（过滤小噪点）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启用统计滤波器，标准差倍数设为2.0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应用中值滤波器（窗口大小0.3mm）平滑表面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设置空缺填充阈值为0.2mm（修复缺失数据）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直径测量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几何定位：通过特征创建圆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输入预处理后的表面数据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使用轮廓线拟合圆（波纹管截面为圆形）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设置平面法向量方向为Z轴正方向（垂直于波纹管轴线）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基础测量：测量圆柱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输入拟合圆的几何特征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设置直径测量项并展开合格范围（标称值±0.3mm）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勾选输出项：直径测量值、判定结果（OK/NG）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