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波纹管尺寸测量视觉方案（3D）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特征点类型：圆心（基于拟合圆的中心点）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测量项：直径（两点间X轴方向距离）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合格范围：设定理论直径±0.3mm（根据精度要求）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判定逻辑：输出直径值并对比合格范围，标记OK/NG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数据保存（可选）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保存表面数据为PLY文件，用于后续分析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输出直径测量值及判定结果至PLC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寄存器地址：根据PLC协议定义（如起始地址40001）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风险点：强电磁干扰可能影响3D线扫相机数据采集稳定性。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解决方案：在安装区域加装屏蔽罩或远离大功率设备布置。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风险点：工作距离过长可能导致相机成像畸变或精度下降。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解决方案：确保相机光轴与被测物垂直，并进行多点标定校正。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风险点：波纹管表面氧化或反光差异可能影响轮廓提取准确性。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解决方案：采用法向过滤和噪声去除算法，增强对表面变化的鲁棒性。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●产品名称：波纹管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●测量内容：直径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mm)：80.0 * 80.0 * 270.0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●来料方式：料框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</a:t>
            </a:r>
          </a:p>
          <a:p>
            <a:pPr>
              <a:defRPr sz="1400" b="1"/>
            </a:pPr>
            <a:r>
              <a:t>●工作距离(mm)：1835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料框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717703"/>
            <a:ext cx="5101632" cy="3871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1835mm, X视野大小 = 1120mm, Z向视野大小 = 1530mm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SRI71600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1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33" y="1680210"/>
            <a:ext cx="4208733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1633" y="5465790"/>
            <a:ext cx="42087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扫描行数：设置为足够覆盖波纹管截面的行数（如500行）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Y轴分辨率：根据产品尺寸调整为0.1mm，确保直径测量精度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触发模式：选择软触发，适应静止检测场景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法向量最大角度：60°（过滤倾斜噪点）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噪声去除等级：中度（平衡去噪效果与处理速度）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特征区域：框选波纹管截面区域，限制处理范围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深度差阈值：0.2mm（过滤微小高度差异）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邻域类型：四邻域（减少计算量）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类的最小点数：10（去除孤立噪点）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直径测量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提取表面轮廓线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轮廓线提取方式：特征区域截取（使用截面中线生成垂直截面）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平均轮廓线：勾选（平滑轮廓线数据）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轮廓线拟合圆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拟合方法：RANSAC（适应可能存在的离群点）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容差：0.1mm（严格控制拟合误差）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迭代次数：1000（确保拟合稳定性）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通过特征测量尺寸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