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波纹管尺寸测量视觉方案（3D）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列表值判定（2.6.10.3）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判定模式：自定义判定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设置直径测量值的最小值（78.5mm）与最大值（81.5mm）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输出管理配置（2.5.5）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质量判定规则：综合判定（所有测量项OK则工程OK）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通信输出：启用TCP ASCII协议，配置寄存器地址输出直径值与判定结果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生产界面配置（2.8.1）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启用直径测量项统计数据（合格率/平均值/极差）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设置数据保存周期（每批次保存一次）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风险点：强光干扰或金属反光影响3D扫描精度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解决方案：加装遮光罩并控制环境光照强度，避免直射光源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风险点：相机安装角度偏差导致测量区域不完整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解决方案：使用激光校准工具辅助安装，确保扫描线覆盖波纹管全周长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风险点：来料波纹管表面氧化层厚度不一致影响轮廓识别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解决方案：在软件中增加表面补偿算法，提升不同反射率下的测量稳定性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●产品名称：波纹管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●测量内容：直径3D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mm)：80.0 * 80.0 * 270.0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199mm, X视野大小 = 103.405mm, Z向视野大小 = 93mm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OPT-LPE2-015-01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103.405mm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15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26" y="1474470"/>
            <a:ext cx="5729946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07026" y="5671530"/>
            <a:ext cx="572994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OPT-LPE2-015-01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设置扫描参数：分辨率匹配产品尺寸（80*80*270mm），扫描行数覆盖波纹管全周长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曝光时间调整至20-30μs（抑制金属反光干扰）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标定参数组加载（确保坐标系精度满足3mm要求）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噪声去除等级：中度（平衡去噪与细节保留）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滤波器类型：高斯滤波（核大小3px，标准差1.5）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特征区域设置：框选波纹管两端圆周区域（确保直径测量范围）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直径3D测量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表面边缘拟合圆（2.6.5.6）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特征区域：覆盖波纹管两端圆周（环形圆柱区域）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拟合方法：最小二乘圆（鲁棒性）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离群点百分比：30%（剔除异常点）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通过特征测量尺寸（2.6.6.3）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特征点类型：最大X与最小X（横向直径测量）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参考平面：使用表面拟合平面步骤生成的基准平面（消除倾斜影响）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合格范围：设定直径公差±1.5mm（总精度3mm）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