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测多余字符1定位视觉方案（3D）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滤波窗口X/Y方向大小：3px（平衡速度与精度）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使用强度图：勾选（利用黑色金属表面强度差异增强对比）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使用特征区域：勾选（限定字符搜索范围）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高度阈值：1.5mm（字符凸起高度范围）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面积阈值：50-5000px²（过滤非字符区域）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排序方式：位置-X递增（按字符排列顺序处理）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深度学习模型包推理（可选）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模型类型：文本检测（识别字符边界）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输入特征区域：勾选（限定字符区域）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输出结果：字符位置坐标与类别（区分有效字符与多余字符）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面积范围：超出5000px²判定为NG（多余字符过大）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位置偏移：X/Y轴偏差超过1mm判定为NG（定位精度要求）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数量判定：检测到多余字符数量≥1判定为NG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保存表面数据：启用（记录检测区域原始数据）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可视化标记：启用（在数据查看器中高亮多余字符）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目标IP地址：填写PLC地址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输出内容：综合判定结果（0=OK，1=NG）及字符数量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轮询间隔：30ms（适配20pcs/min节拍）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风险点：金属材质反光可能导致3D扫描数据异常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解决方案：增加防眩光罩并调整光源入射角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风险点：387mm长工作距离易受振动干扰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解决方案：采用高刚性支架+减震垫组合安装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风险点：黑色金属表面氧化层厚度差异影响强度图对比度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解决方案：预处理阶段增加表面标准化喷砂工艺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●产品名称：测多余字符1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mm)：350.0 * 250.0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0.97s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相机模式：单台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虚拟模式：关闭（实时采集）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数据采集状态：开启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标定参数组：选择预设标定文件（确保与安装位置匹配）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触发设置：外部触发（适配传送带速度0.2m/s）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滤波参数：Y轴分辨率调整为1mm（满足定位精度要求）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使用特征区域：勾选（框选字符可能出现的区域）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2D匹配模板编辑：选取边缘特征（如字符轮廓的共性边缘）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角度范围：±5°（适配传送带来料角度偏差）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使用特征区域：勾选（限定字符区域）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深度差阈值：0.5mm（过滤轻微噪点）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邻域类型：八邻域（全面覆盖噪点）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标准差倍数：2（保留主体数据，去除异常点）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滤波器类型：中值滤波（消除随机噪点）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