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测定位视觉方案（3D）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位姿优化：使用"调整位姿V2"步骤，沿Z轴向上偏置5mm防止碰撞，设置旋转裕度X/Y轴±15°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路径规划：在Mech-Viz中配置"按阵列移动"步骤，生成包含抓取点、工件中心点的路径序列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TCP/IP通信：配置Adapter通信组件，设置机器人服务名为"Fanuc_R30iB"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位姿传输：通过"输出"步骤发送抓取位姿至机器人控制器，启用自动校正视觉系统漂移功能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数据保存：启用"数据保存"功能，记录每次检测的位姿误差、处理耗时等关键指标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生产监控：在生产界面配置"工位实况"和"识别结果"运行画面，设置节拍统计周期为1分钟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风险点：金属材质镜面反光可能导致点云数据异常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解决方案：采用漫射光源+相机参数动态调节（曝光/增益）抑制反光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风险点：眼在手外安装易受机械臂振动干扰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解决方案：加装防震支架+定期校准机器人-相机坐标系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风险点：金属氧化层厚度差异可能影响深度学习模型匹配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解决方案：建立多状态样本库并启用自适应阈值补偿算法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mm)：100*100*50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mm)：200.0 * 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07" y="1680210"/>
            <a:ext cx="704838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807" y="5465790"/>
            <a:ext cx="704838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使用Mech-Eye相机采集产品点云数据，设置相机参数（曝光时间、增益）以减少金属镜面反光干扰，通过"从相机获取图像"步骤输出彩色图、深度图及点云数据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点云降采样：采用VoxelGridSampler方法，采样间隔设置为5mm，降低点云密度提升处理效率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点过滤：启用StatisticalOutlierFilter（最近邻30点，标准差乘数2.0）和NormalsFilter（参考方向Z轴，角度阈值0°-70°），去除噪声和无效点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点云变换：通过"点云变换"步骤将相机坐标系转换为机器人坐标系（CameraToRobot），确保坐标系一致性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ROI设置：定义200×200×100mm的3D搜索范围，截取感兴趣区域点云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配置工件库：导入金属产品STL模型，生成点云模板并设置抓取点阵列（对称轴X/Y/Z，角度范围±30°）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深度学习辅助：启用实例分割模型包，设置膨胀核尺寸3px增强掩膜完整性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位姿验证：通过"计算平面点云的位姿和尺寸"步骤获取产品中心位姿，设置BoundingRectCenter和BoundingRectOrientation参数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抓取策略：使用"生成工件抓取策略"步骤，配置末端工具转动最小策略，设置X/Y轴平移裕度±5mm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尺寸分类：通过"根据点云尺寸进行分类"步骤，设置长度/宽度比例阈值（±25%），过滤异常尺寸数据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