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l">
              <a:defRPr sz="2800" b="1"/>
            </a:pPr>
            <a:r>
              <a:t>测尺寸测量视觉方案（3D）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d结构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0000">
            <a:off x="1271270" y="4264660"/>
            <a:ext cx="3089275" cy="1894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风险点：金属材质反光可能导致点云数据异常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解决方案：增加漫反射补光板或调整相机角度降低反光干扰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风险点：工作距离440mm易受机械振动影响测量精度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解决方案：采用防震支架+螺钉固定相机基座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180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208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273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288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风险点：传送带供料存在±2mm偏移风险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解决方案：配置机械限位装置确保测量基准面一致性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●产品名称：测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mm)：28.0 * 28.0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defRPr sz="1400" b="1"/>
            </a:pPr>
            <a:r>
              <a:t>●工作距离(mm)：440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眼在手外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440mm, X视野大小 = 95mm, Y视野大小 = 143mm, Z向视野大小 = 280-320mm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UHP-140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143×95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0.03mm@0.3m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0.6-0.9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UHP1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530" y="1680210"/>
            <a:ext cx="2950938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20530" y="5465790"/>
            <a:ext cx="295093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UHP-140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从深度相机获取点云数据，设置ROI区域聚焦于产品轮廓，确保点云分辨率满足1mm精度要求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点云降采样优化数据密度，消除冗余点提升处理效率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计算点云法向量并滤波，增强表面特征连续性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提取3D ROI内点云，隔离目标产品与背景干扰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检测产品边缘轮廓，识别长宽高方向的关键几何特征点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计算Vector3D的长度，基于三维坐标系确定实际尺寸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应用测量线段间距离步骤，验证关键边长与理论值的偏差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过滤异常测量值，保留符合公差范围的有效数据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根据阈值对数值进行二分类，标记合格/不合格状态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记录每次测量的XYZ坐标与偏差值，生成过程质量趋势图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