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测尺寸测量视觉方案（3D）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d结构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1271270" y="4264660"/>
            <a:ext cx="3089275" cy="189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将检测结果同步到Mech-Viz三维仿真空间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配置IP地址和端口（默认192.168.1.100:502）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输出DO信号：合格信号（DO0）/不合格信号（DO1）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接收启动检测触发信号（DI0）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统计数据列表中指定层级的元素个数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统计周期：每小时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输出：合格率、平均测量值、标准差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风险点：金属材质反光干扰3D点云采集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解决方案：加装遮光罩并调整结构光角度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风险点：工作距离超出相机标称Z轴范围（440mm＞320mm）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解决方案：调整相机安装高度至Z=300mm以内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风险点：来料尺寸公差超相机测量阈值（±0.5mm）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解决方案：增加预检测工位筛选±1.5mm范围物料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mm)：28.0 * 28.0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UHP1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设置相机参数：分辨率匹配产品尺寸（28×28×30mm），曝光时间优化金属表面反光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配置ROI区域：聚焦传送带上的产品区域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启用触发模式：与传送带停止信号同步采集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设置降采样步长为0.5mm，降低噪声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图像形态变换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膨胀操作消除金属表面反光造成的孔洞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定义产品所在空间范围（Z轴高度30mm±5mm）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加载金属材质点云模板（28×28×30mm）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设置匹配置信度阈值≥95%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计算两点间距离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输入：识别到的产品对角线端点坐标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输出：实际长度值（XYZ三维空间计算）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根据阈值对数值进行二分类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合格阈值：28±0.5mm（满足1mm精度要求）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输出布尔值标记（True/False）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设置最大输出数量为1（单件检测）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保存结果到文件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存储格式：CSV（包含测量值、判定结果、时间戳）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更新场景物体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