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测尺寸测量视觉方案（3D）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**输出结果**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通过`输出`步骤将合格/不合格信号发送至PLC，配置Modbus TCP协议。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 (可选)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**计算统计数据**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使用`统计3D点的个数`和`数值运算`生成批次检测报告（平均值、标准差）。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风险点：金属材质反光可能导致3D结构光采集异常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解决方案：增加漫反射补光板并调整相机角度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风险点：工作距离440mm易受传送带振动干扰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解决方案：采用工业级减震支架+双固定螺丝加固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风险点：金色物料表面氧化层厚度差异影响测量精度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解决方案：预设动态阈值补偿算法（±0.2mm自适应）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mm)：28.0 * 28.0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**从相机获取图像**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设置相机参数以适应金属表面反光，启用自动曝光和白平衡。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配置ROI区域，聚焦于产品所在区域（28x28mm范围）。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**图像滤波**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使用高斯滤波（`图像滤波`步骤）平滑噪声，参数：核大小5x5。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**亮度和色彩均衡**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应用`图像亮度和色彩均衡器`增强金属边缘对比度。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**阈值分割**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使用`图像阈值分割`分离产品与背景，参数：阈值设为150（适应金色反光）。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测量内容 (长度测量)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**边缘检测**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调用`检测边缘`步骤定位产品两侧边缘，启用亚像素精度。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**卡尺工具**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使用`卡尺工具`测量边缘间距，参数：卡尺长度设为30mm（匹配产品高度方向）。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**数值比较**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通过`数值比较`步骤验证测量值是否在±1mm范围内。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**过滤无效结果**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使用`根据布尔值触发控制流`排除异常测量值（如超出阈值的结果）。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**保存结果**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调用`保存结果到文件`记录每次测量数据，格式为CSV。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 (可选)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