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测尺寸测量视觉方案（3D）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输出测量结果至外部系统（通过 TCP/IP 协议传输）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风险点：金属材质反光可能导致深度图噪声增加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解决方案：调整结构光强度至50%并增加漫反射涂层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风险点：440mm工作距离易受振动干扰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解决方案：采用防震支架+M6螺钉三点固定安装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风险点：来料尺寸偏差超±5mm时超出视野范围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解决方案：前置激光尺寸预检剔除异常件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mm)：28.0 * 28.0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将深度图转换为点云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设置深度图 ROI 文件以截取产品区域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 3D ROI 聚焦产品区域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噪声抑制等级设为 Strong 以去除离群点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边缘提取效果设为 Standard 以保留关键边缘特征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计算点云法向并估计边缘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法向变化阈值设为 10° 以识别边缘点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深度差阈值设为 5mm 以增强边缘检测鲁棒性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产品尺寸测量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提取长方体内点云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X/Y/Z轴长度设为产品实际尺寸的一半（14/14/15mm）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输入点云的用法设为 OneToOne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计算位姿中心的方法选择 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计算位姿姿态的方法选择 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勾选使用边对齐的外接矩形以提高尺寸计算精度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限制输出的个数以确保单次测量结果唯一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转换数据类型为数值列表用于后续处理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