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测试体尺寸测量视觉方案（3D）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解决方案：加装遮光罩并调整环境光强度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风险点：工作距离700mm易受传送带振动影响精度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解决方案：采用防震支架并校准相机安装角度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风险点：黑色金属表面氧化层可能干扰结构光投射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解决方案：预处理阶段增加表面清洁工艺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●产品名称：测试体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使用3D相机采集产品点云数据，确保相机视野覆盖传送带区域并聚焦于产品关键部位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点云降采样：设置采样间隔为0.5mm以平衡精度与处理速度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法向量滤波：启用表面平滑功能，去除噪声点（阈值设为2mm）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ROI内点云：划定包含产品全尺寸的立方体区域（320×220×10mm）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点云聚类：通过连通性分析分离单个产品点云（最小间隔设为5mm）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计算平面点云的位姿和尺寸：选择BoundingRectCenter和BoundingRectOrientation计算中心位姿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根据点云尺寸进行分类：设置长度/宽度比例阈值±0.033（对应±1mm公差），高度比例阈值±0.2（对应±1mm公差）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测量点到平面的高度差：建立基准平面并检测产品边缘点与基准面的垂直距离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过滤：根据分类结果筛选合格/不合格产品（置信度阈值≥0.8）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保存结果到文件：记录每个产品的实际尺寸及偏差值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输出检测结果到机器人控制系统（通过TCP/IP协议传输位姿数据）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