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测试品尺寸测量视觉方案（2D）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单位转换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加载标定文件实现像素到物理尺寸转换，设置像素当量修正系数1.0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设置公差范围±0.05mm，订阅测量模块输出并与理论值对比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收集所有测量结果并输出至结果显示区域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配置TCP/IP协议将检测结果（OK/NG状态及具体尺寸值）发送至MES系统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风险点：白色工件表面反光可能导致图像采集异常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解决方案：采用高均匀性环形光源并调整照射角度抑制反光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风险点：相机安装位置偏差可能影响视野覆盖范围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解决方案：通过标定工具校准相机安装角度与高度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风险点：不同批次物料表面纹理差异可能影响边缘检测精度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解决方案：配置多光谱滤波模块增强特征识别鲁棒性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●产品名称：测试品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●产品材质：苏联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45.0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49.5mm,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MHR0828M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4077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616562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30368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512485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MHR0828M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PFM-HX3475C010W/R/G/B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设置相机分辨率与帧率以满足0.1mm精度要求，配置触发模式适配传送带静止检测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启用高亮度均匀光源确保白色工件表面无反光干扰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使用高斯滤波（核大小5×5）消除图像噪声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调整对比度系数至120%并设置Gamma值为1.5，强化白色工件边缘特征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圆特征定位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通过圆查找模块配置ROI区域，设置边缘极性为"从白到黑"，滤波尺寸2，卡尺数量8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线特征定位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使用直线查找模块在预设ROI内提取工件四边轮廓，配置边缘类型为"最强"，投影宽度10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多特征组合测量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圆圆测量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订阅两个圆查找模块输出，设置输出角度范围-90°~90°，误差容忍度0.05mm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线线测量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订阅直线查找模块输出，配置边缘阈值50，剔除距离0.1mm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