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测试桶定位视觉方案（3D）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设置特征区域覆盖桶边缘（4个区域适配350×200mm搜索范围）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搜索方向设为90°（垂直于边缘）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阶跃类型选择"最优"，绝对阈值设为2mm（适配1.8mm精度）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轮廓线间距设为2px（平衡精度与计算速度）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通过特征创建线（构建基准线）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使用拟合线与固定点生成基准线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设置旋转角度补偿传送带运动偏差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通过表面特征测量尺寸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特征点1类型设为"最大Z"（检测桶顶部）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特征点2类型设为"最小Z"（检测桶底部）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设置高度合格范围为10±0.5mm（匹配产品高度规格）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设置质量判定规则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综合尺寸测量结果判定OK/NG（阈值依据1.8mm精度要求）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保存表面数据至PLY文件（用于后续分析）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自定义文件名前缀为"TestBucket_"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添加测量尺寸与判定结果到通信输出列表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设置PLC地址与寄存器映射（需与外部设备协议匹配）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风险点：环境光干扰可能导致3D线扫数据异常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解决方案：加装遮光罩并启用相机自动曝光补偿功能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风险点：安装位置偏差超出±2mm将影响定位精度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解决方案：采用激光定位仪辅助安装并执行3点标定校准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风险点：测试桶表面反光差异可能造成边缘检测误判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解决方案：预设多级激光强度补偿算法（0.5-1.2倍动态调节）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●产品名称：测试桶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●产品材质：肽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mm)：150*130*10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●定位精度要求(视觉)：1.8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mm)：350.0 * 200.0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●工作节拍(pcs/min)：18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●工作距离(mm)：236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236mm, X视野大小 = 145mm, Z向视野大小 = 190mm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DL5140B/R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41" y="1680210"/>
            <a:ext cx="2929516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1241" y="5465790"/>
            <a:ext cx="292951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DL5140B/R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启用虚拟模式（若使用本地数据）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配置标定参数组（确保与硬件标定一致）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设置数据采集触发源为外部触发（适配传送带运动）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调整扫描行数与Y轴分辨率以匹配0.5m/s运动速度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使用2D匹配模板编辑器制作模板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选取传送带固定区域的共性边缘特征（如桶边缘轮廓）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设置角度范围±5°（适配1.8mm定位精度）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勾选"保持原值"分辨率模式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勾选使用特征区域（框选测试桶主体区域）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噪声去除等级设为中度（消除无规则散点）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滤波器类型选择高斯滤波（平滑数据保留细节）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X/Y方向滤波窗口大小设为5px（适配150×130mm尺寸）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启用"保留未过滤数据"（确保数据完整性）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测试桶尺寸测量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表面边缘拟合线（检测桶边缘）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