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  <p:sldMasterId id="2147483667" r:id="rId3"/>
    <p:sldMasterId id="2147483686" r:id="rId4"/>
  </p:sldMasterIdLst>
  <p:notesMasterIdLst>
    <p:notesMasterId r:id="rId6"/>
  </p:notesMasterIdLst>
  <p:handoutMasterIdLst>
    <p:handoutMasterId r:id="rId19"/>
  </p:handoutMasterIdLst>
  <p:sldIdLst>
    <p:sldId id="11090178" r:id="rId5"/>
    <p:sldId id="11090179" r:id="rId7"/>
    <p:sldId id="11090104" r:id="rId8"/>
    <p:sldId id="11090437" r:id="rId9"/>
    <p:sldId id="11090438" r:id="rId10"/>
    <p:sldId id="11090442" r:id="rId11"/>
    <p:sldId id="11090454" r:id="rId12"/>
    <p:sldId id="11090455" r:id="rId13"/>
    <p:sldId id="11090448" r:id="rId14"/>
    <p:sldId id="11090456" r:id="rId15"/>
    <p:sldId id="11090451" r:id="rId16"/>
    <p:sldId id="11090453" r:id="rId17"/>
    <p:sldId id="11090452" r:id="rId18"/>
  </p:sldIdLst>
  <p:sldSz cx="12192000" cy="6858000"/>
  <p:notesSz cx="6858000" cy="9144000"/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项目需求" id="{4C9E8D74-AD1F-495D-AE55-5B377F639840}">
          <p14:sldIdLst>
            <p14:sldId id="11090178"/>
            <p14:sldId id="11090179"/>
            <p14:sldId id="11090104"/>
            <p14:sldId id="11090437"/>
            <p14:sldId id="11090438"/>
            <p14:sldId id="11090442"/>
            <p14:sldId id="11090454"/>
            <p14:sldId id="11090455"/>
            <p14:sldId id="11090448"/>
            <p14:sldId id="11090456"/>
            <p14:sldId id="11090451"/>
            <p14:sldId id="11090453"/>
            <p14:sldId id="11090452"/>
          </p14:sldIdLst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ingsoft" initials="k" lastIdx="2" clrIdx="0"/>
  <p:cmAuthor id="2" name="作者" initials="作" lastIdx="0" clrIdx="1"/>
  <p:cmAuthor id="3" name="mech-business-05" initials="m" lastIdx="1" clrIdx="2"/>
  <p:cmAuthor id="4" name="ma yeyun" initials="m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D8F"/>
    <a:srgbClr val="289DF6"/>
    <a:srgbClr val="0794FD"/>
    <a:srgbClr val="0A92FE"/>
    <a:srgbClr val="E6F1F6"/>
    <a:srgbClr val="D7EBF6"/>
    <a:srgbClr val="00144C"/>
    <a:srgbClr val="6D6E71"/>
    <a:srgbClr val="409AD6"/>
    <a:srgbClr val="359A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1" autoAdjust="0"/>
    <p:restoredTop sz="95214" autoAdjust="0"/>
  </p:normalViewPr>
  <p:slideViewPr>
    <p:cSldViewPr snapToGrid="0">
      <p:cViewPr>
        <p:scale>
          <a:sx n="80" d="100"/>
          <a:sy n="80" d="100"/>
        </p:scale>
        <p:origin x="586" y="-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handoutMaster" Target="handoutMasters/handoutMaster1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ableStyles" Target="tableStyles.xml"/><Relationship Id="rId23" Type="http://schemas.openxmlformats.org/officeDocument/2006/relationships/commentAuthors" Target="commentAuthors.xml"/><Relationship Id="rId24" Type="http://schemas.openxmlformats.org/officeDocument/2006/relationships/tags" Target="tags/tag63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5D2AC0-2F07-4D32-BBA8-844CC66C76B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EE636D-7098-464D-B056-9BBB477E7EC1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815252-B4C8-48EB-B161-467F2DEC03D6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5644E5-755B-4E72-B795-ABDC31E7B18A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>
            <a:spLocks noGrp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1.png"/><Relationship Id="rId3" Type="http://schemas.openxmlformats.org/officeDocument/2006/relationships/image" Target="../media/image6.png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6.png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tags" Target="../tags/tag3.xml"/><Relationship Id="rId5" Type="http://schemas.openxmlformats.org/officeDocument/2006/relationships/tags" Target="../tags/tag4.xml"/><Relationship Id="rId6" Type="http://schemas.openxmlformats.org/officeDocument/2006/relationships/tags" Target="../tags/tag5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3" Type="http://schemas.openxmlformats.org/officeDocument/2006/relationships/tags" Target="../tags/tag7.xml"/><Relationship Id="rId4" Type="http://schemas.openxmlformats.org/officeDocument/2006/relationships/tags" Target="../tags/tag8.xml"/><Relationship Id="rId5" Type="http://schemas.openxmlformats.org/officeDocument/2006/relationships/tags" Target="../tags/tag9.xml"/><Relationship Id="rId6" Type="http://schemas.openxmlformats.org/officeDocument/2006/relationships/tags" Target="../tags/tag10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1.xml"/><Relationship Id="rId3" Type="http://schemas.openxmlformats.org/officeDocument/2006/relationships/tags" Target="../tags/tag12.xml"/><Relationship Id="rId4" Type="http://schemas.openxmlformats.org/officeDocument/2006/relationships/tags" Target="../tags/tag13.xml"/><Relationship Id="rId5" Type="http://schemas.openxmlformats.org/officeDocument/2006/relationships/tags" Target="../tags/tag14.xml"/><Relationship Id="rId6" Type="http://schemas.openxmlformats.org/officeDocument/2006/relationships/tags" Target="../tags/tag15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16.xml"/><Relationship Id="rId3" Type="http://schemas.openxmlformats.org/officeDocument/2006/relationships/tags" Target="../tags/tag17.xml"/><Relationship Id="rId4" Type="http://schemas.openxmlformats.org/officeDocument/2006/relationships/tags" Target="../tags/tag18.xml"/><Relationship Id="rId5" Type="http://schemas.openxmlformats.org/officeDocument/2006/relationships/tags" Target="../tags/tag19.xml"/><Relationship Id="rId6" Type="http://schemas.openxmlformats.org/officeDocument/2006/relationships/tags" Target="../tags/tag20.xml"/><Relationship Id="rId7" Type="http://schemas.openxmlformats.org/officeDocument/2006/relationships/tags" Target="../tags/tag21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22.xml"/><Relationship Id="rId3" Type="http://schemas.openxmlformats.org/officeDocument/2006/relationships/tags" Target="../tags/tag23.xml"/><Relationship Id="rId4" Type="http://schemas.openxmlformats.org/officeDocument/2006/relationships/tags" Target="../tags/tag24.xml"/><Relationship Id="rId5" Type="http://schemas.openxmlformats.org/officeDocument/2006/relationships/tags" Target="../tags/tag25.xml"/><Relationship Id="rId6" Type="http://schemas.openxmlformats.org/officeDocument/2006/relationships/tags" Target="../tags/tag26.xml"/><Relationship Id="rId7" Type="http://schemas.openxmlformats.org/officeDocument/2006/relationships/tags" Target="../tags/tag27.xml"/><Relationship Id="rId8" Type="http://schemas.openxmlformats.org/officeDocument/2006/relationships/tags" Target="../tags/tag28.xml"/><Relationship Id="rId9" Type="http://schemas.openxmlformats.org/officeDocument/2006/relationships/tags" Target="../tags/tag29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0.xml"/><Relationship Id="rId3" Type="http://schemas.openxmlformats.org/officeDocument/2006/relationships/tags" Target="../tags/tag31.xml"/><Relationship Id="rId4" Type="http://schemas.openxmlformats.org/officeDocument/2006/relationships/tags" Target="../tags/tag32.xml"/><Relationship Id="rId5" Type="http://schemas.openxmlformats.org/officeDocument/2006/relationships/tags" Target="../tags/tag33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4.xml"/><Relationship Id="rId3" Type="http://schemas.openxmlformats.org/officeDocument/2006/relationships/tags" Target="../tags/tag35.xml"/><Relationship Id="rId4" Type="http://schemas.openxmlformats.org/officeDocument/2006/relationships/tags" Target="../tags/tag36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37.xml"/><Relationship Id="rId3" Type="http://schemas.openxmlformats.org/officeDocument/2006/relationships/tags" Target="../tags/tag38.xml"/><Relationship Id="rId4" Type="http://schemas.openxmlformats.org/officeDocument/2006/relationships/tags" Target="../tags/tag39.xml"/><Relationship Id="rId5" Type="http://schemas.openxmlformats.org/officeDocument/2006/relationships/tags" Target="../tags/tag40.xml"/><Relationship Id="rId6" Type="http://schemas.openxmlformats.org/officeDocument/2006/relationships/tags" Target="../tags/tag41.xml"/><Relationship Id="rId7" Type="http://schemas.openxmlformats.org/officeDocument/2006/relationships/tags" Target="../tags/tag4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3.xml"/><Relationship Id="rId3" Type="http://schemas.openxmlformats.org/officeDocument/2006/relationships/tags" Target="../tags/tag44.xml"/><Relationship Id="rId4" Type="http://schemas.openxmlformats.org/officeDocument/2006/relationships/tags" Target="../tags/tag45.xml"/><Relationship Id="rId5" Type="http://schemas.openxmlformats.org/officeDocument/2006/relationships/tags" Target="../tags/tag46.xml"/><Relationship Id="rId6" Type="http://schemas.openxmlformats.org/officeDocument/2006/relationships/tags" Target="../tags/tag47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3" Type="http://schemas.openxmlformats.org/officeDocument/2006/relationships/tags" Target="../tags/tag49.xml"/><Relationship Id="rId4" Type="http://schemas.openxmlformats.org/officeDocument/2006/relationships/tags" Target="../tags/tag50.xml"/><Relationship Id="rId5" Type="http://schemas.openxmlformats.org/officeDocument/2006/relationships/tags" Target="../tags/tag51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tags" Target="../tags/tag54.xml"/><Relationship Id="rId5" Type="http://schemas.openxmlformats.org/officeDocument/2006/relationships/tags" Target="../tags/tag55.xml"/><Relationship Id="rId6" Type="http://schemas.openxmlformats.org/officeDocument/2006/relationships/tags" Target="../tags/tag56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  <p:sp>
        <p:nvSpPr>
          <p:cNvPr id="3" name="文本框 2"/>
          <p:cNvSpPr txBox="1"/>
          <p:nvPr userDrawn="1"/>
        </p:nvSpPr>
        <p:spPr>
          <a:xfrm>
            <a:off x="5587365" y="1704975"/>
            <a:ext cx="5928360" cy="62611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>
                <a:solidFill>
                  <a:schemeClr val="bg1"/>
                </a:solidFill>
              </a:rPr>
              <a:t>行业累计落地</a:t>
            </a:r>
            <a:r>
              <a:rPr lang="en-US" altLang="zh-CN" sz="2400">
                <a:solidFill>
                  <a:schemeClr val="bg1"/>
                </a:solidFill>
              </a:rPr>
              <a:t> 10000 + </a:t>
            </a:r>
            <a:r>
              <a:rPr lang="zh-CN" altLang="en-US" sz="2400">
                <a:solidFill>
                  <a:schemeClr val="bg1"/>
                </a:solidFill>
              </a:rPr>
              <a:t>工业视觉检测案例</a:t>
            </a:r>
            <a:endParaRPr lang="zh-CN" altLang="en-US" sz="2400">
              <a:solidFill>
                <a:schemeClr val="bg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6547104" y="1948220"/>
            <a:ext cx="4050792" cy="493776"/>
          </a:xfrm>
          <a:prstGeom prst="rect">
            <a:avLst/>
          </a:prstGeom>
          <a:solidFill>
            <a:srgbClr val="16162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" name="文本框 3"/>
          <p:cNvSpPr txBox="1"/>
          <p:nvPr userDrawn="1"/>
        </p:nvSpPr>
        <p:spPr>
          <a:xfrm>
            <a:off x="6547103" y="1948220"/>
            <a:ext cx="36621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全球累计落地</a:t>
            </a:r>
            <a:r>
              <a:rPr lang="en-US" altLang="zh-CN" sz="2000">
                <a:solidFill>
                  <a:schemeClr val="bg1">
                    <a:lumMod val="50000"/>
                  </a:schemeClr>
                </a:solidFill>
              </a:rPr>
              <a:t>10000+</a:t>
            </a:r>
            <a:r>
              <a:rPr lang="zh-CN" altLang="en-US" sz="2000">
                <a:solidFill>
                  <a:schemeClr val="bg1">
                    <a:lumMod val="50000"/>
                  </a:schemeClr>
                </a:solidFill>
              </a:rPr>
              <a:t>相机</a:t>
            </a:r>
            <a:endParaRPr lang="zh-CN" alt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5" name="图片 4" descr="D:/文件/PPT/12月3日 (3)(3).png12月3日 (3)(3)"/>
          <p:cNvPicPr>
            <a:picLocks noChangeAspect="1"/>
          </p:cNvPicPr>
          <p:nvPr userDrawn="1"/>
        </p:nvPicPr>
        <p:blipFill>
          <a:blip r:embed="rId2"/>
          <a:srcRect t="37753" b="37753"/>
          <a:stretch>
            <a:fillRect/>
          </a:stretch>
        </p:blipFill>
        <p:spPr>
          <a:xfrm>
            <a:off x="0" y="1270"/>
            <a:ext cx="12192000" cy="4866640"/>
          </a:xfrm>
          <a:prstGeom prst="rect">
            <a:avLst/>
          </a:prstGeom>
        </p:spPr>
      </p:pic>
      <p:pic>
        <p:nvPicPr>
          <p:cNvPr id="7" name="图片 6" descr="D:/文件/PPT/12月3日 (3)(4)33333.png12月3日 (3)(4)33333"/>
          <p:cNvPicPr>
            <a:picLocks noChangeAspect="1"/>
          </p:cNvPicPr>
          <p:nvPr userDrawn="1"/>
        </p:nvPicPr>
        <p:blipFill>
          <a:blip r:embed="rId3"/>
          <a:srcRect l="9907" r="9907"/>
          <a:stretch>
            <a:fillRect/>
          </a:stretch>
        </p:blipFill>
        <p:spPr>
          <a:xfrm>
            <a:off x="0" y="-25841325"/>
            <a:ext cx="12192000" cy="56551830"/>
          </a:xfrm>
          <a:prstGeom prst="rect">
            <a:avLst/>
          </a:prstGeom>
        </p:spPr>
      </p:pic>
      <p:pic>
        <p:nvPicPr>
          <p:cNvPr id="12" name="图片 11" descr="12月3日 (3)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58445" y="-151130"/>
            <a:ext cx="4353560" cy="358013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alphaModFix amt="30000"/>
          </a:blip>
          <a:srcRect r="13140"/>
          <a:stretch>
            <a:fillRect/>
          </a:stretch>
        </p:blipFill>
        <p:spPr>
          <a:xfrm flipH="1">
            <a:off x="0" y="4241774"/>
            <a:ext cx="11683575" cy="2616226"/>
          </a:xfrm>
          <a:custGeom>
            <a:avLst/>
            <a:gdLst>
              <a:gd name="connsiteX0" fmla="*/ 9532755 w 9532755"/>
              <a:gd name="connsiteY0" fmla="*/ 0 h 2134607"/>
              <a:gd name="connsiteX1" fmla="*/ 0 w 9532755"/>
              <a:gd name="connsiteY1" fmla="*/ 0 h 2134607"/>
              <a:gd name="connsiteX2" fmla="*/ 0 w 9532755"/>
              <a:gd name="connsiteY2" fmla="*/ 2134607 h 2134607"/>
              <a:gd name="connsiteX3" fmla="*/ 9532755 w 9532755"/>
              <a:gd name="connsiteY3" fmla="*/ 2134607 h 2134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532755" h="2134607">
                <a:moveTo>
                  <a:pt x="9532755" y="0"/>
                </a:moveTo>
                <a:lnTo>
                  <a:pt x="0" y="0"/>
                </a:lnTo>
                <a:lnTo>
                  <a:pt x="0" y="2134607"/>
                </a:lnTo>
                <a:lnTo>
                  <a:pt x="9532755" y="2134607"/>
                </a:lnTo>
                <a:close/>
              </a:path>
            </a:pathLst>
          </a:custGeom>
        </p:spPr>
      </p:pic>
      <p:pic>
        <p:nvPicPr>
          <p:cNvPr id="2" name="图片 1" descr="upload_post_object_v2_35725368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38025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5304af50-5e97-430c-a7a3-06bed50dcae0.png5304af50-5e97-430c-a7a3-06bed50dcae0"/>
          <p:cNvPicPr>
            <a:picLocks noChangeAspect="1"/>
          </p:cNvPicPr>
          <p:nvPr userDrawn="1"/>
        </p:nvPicPr>
        <p:blipFill>
          <a:blip r:embed="rId2"/>
          <a:srcRect l="19342" r="19342"/>
          <a:stretch>
            <a:fillRect/>
          </a:stretch>
        </p:blipFill>
        <p:spPr>
          <a:xfrm>
            <a:off x="0" y="-2540"/>
            <a:ext cx="12192000" cy="121158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3665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1033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3344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5147" y="496205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3880" y="5075713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313449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6588" y="2848012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52168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447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83806" y="491155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62539" y="502521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00388" y="523284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96521" y="-1358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253"/>
            <a:ext cx="1980406" cy="15367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</a:t>
            </a:r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机器视觉无所不在的存在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D:/文件/PPT/12月3日 (3)(4)33333.png12月3日 (3)(4)33333"/>
          <p:cNvPicPr>
            <a:picLocks noChangeAspect="1"/>
          </p:cNvPicPr>
          <p:nvPr userDrawn="1"/>
        </p:nvPicPr>
        <p:blipFill>
          <a:blip r:embed="rId2"/>
          <a:srcRect t="46320" b="46320"/>
          <a:stretch>
            <a:fillRect/>
          </a:stretch>
        </p:blipFill>
        <p:spPr>
          <a:xfrm>
            <a:off x="0" y="-2540"/>
            <a:ext cx="12192000" cy="1582420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7" hasCustomPrompt="1"/>
          </p:nvPr>
        </p:nvSpPr>
        <p:spPr>
          <a:xfrm>
            <a:off x="546100" y="1701203"/>
            <a:ext cx="5266871" cy="36778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 b="1">
                <a:solidFill>
                  <a:srgbClr val="359AD3"/>
                </a:solidFill>
              </a:defRPr>
            </a:lvl1pPr>
          </a:lstStyle>
          <a:p>
            <a:pPr lvl="0"/>
            <a:r>
              <a:rPr lang="zh-CN" altLang="en-US" dirty="0"/>
              <a:t>标题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189996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  <p:pic>
        <p:nvPicPr>
          <p:cNvPr id="18" name="图片 17" descr="12月2日透明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928350" y="-13335"/>
            <a:ext cx="1222375" cy="12223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>
            <a:endParaRPr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6265661" y="4652964"/>
            <a:ext cx="354251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6265661" y="4672628"/>
            <a:ext cx="3522850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7942253" y="5035474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6513975" y="5271586"/>
            <a:ext cx="160207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6513975" y="5039459"/>
            <a:ext cx="1374965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04755" y="29809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13186" y="26546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75615" y="277773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68565" y="4927564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47298" y="5041221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85147" y="5248848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75405" y="4940339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54138" y="5053996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491987" y="526162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56" name="组合 55"/>
          <p:cNvGrpSpPr/>
          <p:nvPr userDrawn="1"/>
        </p:nvGrpSpPr>
        <p:grpSpPr>
          <a:xfrm>
            <a:off x="10215687" y="1460354"/>
            <a:ext cx="1583853" cy="3131344"/>
            <a:chOff x="6255884" y="4652964"/>
            <a:chExt cx="3453970" cy="1346898"/>
          </a:xfrm>
        </p:grpSpPr>
        <p:grpSp>
          <p:nvGrpSpPr>
            <p:cNvPr id="57" name="组合 56"/>
            <p:cNvGrpSpPr/>
            <p:nvPr/>
          </p:nvGrpSpPr>
          <p:grpSpPr>
            <a:xfrm>
              <a:off x="6255884" y="4652964"/>
              <a:ext cx="3453970" cy="1346898"/>
              <a:chOff x="9251044" y="4631706"/>
              <a:chExt cx="2292567" cy="1358900"/>
            </a:xfrm>
          </p:grpSpPr>
          <p:cxnSp>
            <p:nvCxnSpPr>
              <p:cNvPr id="59" name="直接连接符 58"/>
              <p:cNvCxnSpPr/>
              <p:nvPr/>
            </p:nvCxnSpPr>
            <p:spPr>
              <a:xfrm>
                <a:off x="9251044" y="46317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直接连接符 59"/>
              <p:cNvCxnSpPr/>
              <p:nvPr/>
            </p:nvCxnSpPr>
            <p:spPr>
              <a:xfrm>
                <a:off x="9251044" y="5990606"/>
                <a:ext cx="2292567" cy="0"/>
              </a:xfrm>
              <a:prstGeom prst="line">
                <a:avLst/>
              </a:prstGeom>
              <a:ln w="22225">
                <a:solidFill>
                  <a:schemeClr val="accent4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矩形 57"/>
            <p:cNvSpPr/>
            <p:nvPr/>
          </p:nvSpPr>
          <p:spPr>
            <a:xfrm>
              <a:off x="6255884" y="4652964"/>
              <a:ext cx="3453970" cy="1346898"/>
            </a:xfrm>
            <a:prstGeom prst="rect">
              <a:avLst/>
            </a:prstGeom>
            <a:solidFill>
              <a:schemeClr val="bg2">
                <a:alpha val="2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</p:grpSp>
      <p:sp>
        <p:nvSpPr>
          <p:cNvPr id="61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265925" y="423622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2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275757" y="397615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3" name="等腰三角形 62"/>
          <p:cNvSpPr/>
          <p:nvPr userDrawn="1"/>
        </p:nvSpPr>
        <p:spPr>
          <a:xfrm rot="10800000">
            <a:off x="11589373" y="402545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354536" y="1442118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2804488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478160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601275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701" y="5002133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434" y="511579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3283" y="5323417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5" name="媒体占位符 15"/>
          <p:cNvSpPr>
            <a:spLocks noGrp="1"/>
          </p:cNvSpPr>
          <p:nvPr>
            <p:ph type="media" sz="quarter" idx="43" hasCustomPrompt="1"/>
          </p:nvPr>
        </p:nvSpPr>
        <p:spPr>
          <a:xfrm>
            <a:off x="6354536" y="4037742"/>
            <a:ext cx="3598357" cy="201981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grpSp>
        <p:nvGrpSpPr>
          <p:cNvPr id="2" name="组合 1"/>
          <p:cNvGrpSpPr/>
          <p:nvPr userDrawn="1"/>
        </p:nvGrpSpPr>
        <p:grpSpPr>
          <a:xfrm>
            <a:off x="10215687" y="2826531"/>
            <a:ext cx="1793688" cy="1827499"/>
            <a:chOff x="9251044" y="4631706"/>
            <a:chExt cx="2292567" cy="1358900"/>
          </a:xfrm>
        </p:grpSpPr>
        <p:cxnSp>
          <p:nvCxnSpPr>
            <p:cNvPr id="3" name="直接连接符 2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直接连接符 3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矩形 4"/>
          <p:cNvSpPr/>
          <p:nvPr userDrawn="1"/>
        </p:nvSpPr>
        <p:spPr>
          <a:xfrm>
            <a:off x="10215687" y="2826531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1" name="等腰三角形 10"/>
          <p:cNvSpPr/>
          <p:nvPr userDrawn="1"/>
        </p:nvSpPr>
        <p:spPr>
          <a:xfrm rot="10800000">
            <a:off x="11674793" y="39568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16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10321457" y="4181550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7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10331289" y="392148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8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10321456" y="3050581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19" name="文本占位符 16"/>
          <p:cNvSpPr>
            <a:spLocks noGrp="1"/>
          </p:cNvSpPr>
          <p:nvPr>
            <p:ph type="body" sz="quarter" idx="38" hasCustomPrompt="1"/>
          </p:nvPr>
        </p:nvSpPr>
        <p:spPr>
          <a:xfrm>
            <a:off x="10350639" y="3366103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20" name="等腰三角形 19"/>
          <p:cNvSpPr/>
          <p:nvPr userDrawn="1"/>
        </p:nvSpPr>
        <p:spPr>
          <a:xfrm>
            <a:off x="11685096" y="3070436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77931" y="1598797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04756" y="1843041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04755" y="1488873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496324" y="312676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04755" y="280043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67184" y="2923550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496324" y="497832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75057" y="509197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12906" y="529960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grpSp>
        <p:nvGrpSpPr>
          <p:cNvPr id="37" name="组合 36"/>
          <p:cNvGrpSpPr/>
          <p:nvPr/>
        </p:nvGrpSpPr>
        <p:grpSpPr>
          <a:xfrm>
            <a:off x="9686148" y="2850825"/>
            <a:ext cx="1793688" cy="1827499"/>
            <a:chOff x="9251044" y="4631706"/>
            <a:chExt cx="2292567" cy="1358900"/>
          </a:xfrm>
        </p:grpSpPr>
        <p:cxnSp>
          <p:nvCxnSpPr>
            <p:cNvPr id="39" name="直接连接符 38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直接连接符 39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矩形 37"/>
          <p:cNvSpPr/>
          <p:nvPr/>
        </p:nvSpPr>
        <p:spPr>
          <a:xfrm>
            <a:off x="9686148" y="2850825"/>
            <a:ext cx="1793688" cy="1827499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4" name="等腰三角形 63"/>
          <p:cNvSpPr/>
          <p:nvPr userDrawn="1"/>
        </p:nvSpPr>
        <p:spPr>
          <a:xfrm rot="10800000">
            <a:off x="11145254" y="398116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65" name="媒体占位符 15"/>
          <p:cNvSpPr>
            <a:spLocks noGrp="1"/>
          </p:cNvSpPr>
          <p:nvPr userDrawn="1">
            <p:ph type="media" sz="quarter" idx="32" hasCustomPrompt="1"/>
          </p:nvPr>
        </p:nvSpPr>
        <p:spPr>
          <a:xfrm>
            <a:off x="6562322" y="1424169"/>
            <a:ext cx="2653246" cy="461434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66" name="文本占位符 16"/>
          <p:cNvSpPr>
            <a:spLocks noGrp="1"/>
          </p:cNvSpPr>
          <p:nvPr userDrawn="1">
            <p:ph type="body" sz="quarter" idx="34" hasCustomPrompt="1"/>
          </p:nvPr>
        </p:nvSpPr>
        <p:spPr>
          <a:xfrm>
            <a:off x="9791918" y="4205844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7" name="文本占位符 16"/>
          <p:cNvSpPr>
            <a:spLocks noGrp="1"/>
          </p:cNvSpPr>
          <p:nvPr userDrawn="1">
            <p:ph type="body" sz="quarter" idx="36" hasCustomPrompt="1"/>
          </p:nvPr>
        </p:nvSpPr>
        <p:spPr>
          <a:xfrm>
            <a:off x="9801750" y="3945778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8" name="文本占位符 16"/>
          <p:cNvSpPr>
            <a:spLocks noGrp="1"/>
          </p:cNvSpPr>
          <p:nvPr userDrawn="1">
            <p:ph type="body" sz="quarter" idx="37" hasCustomPrompt="1"/>
          </p:nvPr>
        </p:nvSpPr>
        <p:spPr>
          <a:xfrm>
            <a:off x="9791917" y="3074875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69" name="文本占位符 16"/>
          <p:cNvSpPr>
            <a:spLocks noGrp="1"/>
          </p:cNvSpPr>
          <p:nvPr userDrawn="1">
            <p:ph type="body" sz="quarter" idx="38" hasCustomPrompt="1"/>
          </p:nvPr>
        </p:nvSpPr>
        <p:spPr>
          <a:xfrm>
            <a:off x="9821100" y="3390397"/>
            <a:ext cx="1523783" cy="246221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编辑文字说明</a:t>
            </a:r>
            <a:endParaRPr lang="zh-CN" altLang="en-US" dirty="0"/>
          </a:p>
        </p:txBody>
      </p:sp>
      <p:sp>
        <p:nvSpPr>
          <p:cNvPr id="70" name="等腰三角形 69"/>
          <p:cNvSpPr/>
          <p:nvPr userDrawn="1"/>
        </p:nvSpPr>
        <p:spPr>
          <a:xfrm>
            <a:off x="11155557" y="3094730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6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348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pic>
        <p:nvPicPr>
          <p:cNvPr id="17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双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96240" y="615503"/>
            <a:ext cx="9874250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200" b="0" i="0" spc="100" baseline="0" smtClean="0">
                <a:solidFill>
                  <a:schemeClr val="bg1">
                    <a:lumMod val="85000"/>
                  </a:schemeClr>
                </a:solidFill>
                <a:latin typeface="微软雅黑" panose="020B0503020204020204" charset="-122"/>
                <a:ea typeface="微软雅黑" panose="020B0503020204020204" charset="-122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1772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11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（单行标题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0" y="0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" name="图像" descr="图像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0" y="-2569"/>
            <a:ext cx="12192001" cy="983637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5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83338" y="291508"/>
            <a:ext cx="9874250" cy="353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sz="2300" b="1" spc="100" baseline="0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7" name="图形 2" descr="图形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>
            <a:off x="10874106" y="242501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008624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  <p:sp>
        <p:nvSpPr>
          <p:cNvPr id="11" name="文本占位符 8"/>
          <p:cNvSpPr>
            <a:spLocks noGrp="1"/>
          </p:cNvSpPr>
          <p:nvPr>
            <p:ph type="body" sz="quarter" idx="18" hasCustomPrompt="1"/>
          </p:nvPr>
        </p:nvSpPr>
        <p:spPr>
          <a:xfrm>
            <a:off x="546100" y="2009021"/>
            <a:ext cx="5266871" cy="2960567"/>
          </a:xfrm>
          <a:prstGeom prst="rect">
            <a:avLst/>
          </a:prstGeom>
        </p:spPr>
        <p:txBody>
          <a:bodyPr/>
          <a:lstStyle>
            <a:lvl1pPr>
              <a:buClr>
                <a:srgbClr val="359AD3"/>
              </a:buClr>
              <a:defRPr sz="1400"/>
            </a:lvl1pPr>
          </a:lstStyle>
          <a:p>
            <a:pPr lvl="0"/>
            <a:r>
              <a:rPr lang="zh-CN" altLang="en-US" dirty="0"/>
              <a:t>内容描述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" name="图片占位符 3"/>
          <p:cNvSpPr>
            <a:spLocks noGrp="1"/>
          </p:cNvSpPr>
          <p:nvPr>
            <p:ph type="pic" sz="quarter" idx="16" hasCustomPrompt="1"/>
          </p:nvPr>
        </p:nvSpPr>
        <p:spPr>
          <a:xfrm>
            <a:off x="6626622" y="2189599"/>
            <a:ext cx="4853214" cy="2960964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</a:lstStyle>
          <a:p>
            <a:r>
              <a:rPr lang="zh-CN" altLang="en-US" sz="1400" dirty="0"/>
              <a:t>单击此处添加图片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>
            <a:off x="1" y="-72001"/>
            <a:ext cx="12191999" cy="6858001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6000"/>
                </a:schemeClr>
              </a:gs>
              <a:gs pos="100000">
                <a:schemeClr val="bg1">
                  <a:lumMod val="95000"/>
                  <a:alpha val="6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pic>
        <p:nvPicPr>
          <p:cNvPr id="19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569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21" name="文本占位符 20"/>
          <p:cNvSpPr>
            <a:spLocks noGrp="1"/>
          </p:cNvSpPr>
          <p:nvPr>
            <p:ph type="body" sz="quarter" idx="11" hasCustomPrompt="1"/>
          </p:nvPr>
        </p:nvSpPr>
        <p:spPr>
          <a:xfrm>
            <a:off x="546100" y="759791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26" name="文本占位符 25"/>
          <p:cNvSpPr>
            <a:spLocks noGrp="1"/>
          </p:cNvSpPr>
          <p:nvPr>
            <p:ph type="body" sz="quarter" idx="12" hasCustomPrompt="1"/>
          </p:nvPr>
        </p:nvSpPr>
        <p:spPr>
          <a:xfrm>
            <a:off x="546100" y="240615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20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46101" y="1929343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54532" y="1603015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sp>
        <p:nvSpPr>
          <p:cNvPr id="2" name="文本占位符 16"/>
          <p:cNvSpPr>
            <a:spLocks noGrp="1"/>
          </p:cNvSpPr>
          <p:nvPr>
            <p:ph type="body" sz="quarter" idx="41"/>
          </p:nvPr>
        </p:nvSpPr>
        <p:spPr>
          <a:xfrm>
            <a:off x="515019" y="4272244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3" name="文本占位符 16"/>
          <p:cNvSpPr>
            <a:spLocks noGrp="1"/>
          </p:cNvSpPr>
          <p:nvPr>
            <p:ph type="body" sz="quarter" idx="42" hasCustomPrompt="1"/>
          </p:nvPr>
        </p:nvSpPr>
        <p:spPr>
          <a:xfrm>
            <a:off x="523450" y="3945916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圆角矩形"/>
          <p:cNvSpPr/>
          <p:nvPr userDrawn="1"/>
        </p:nvSpPr>
        <p:spPr>
          <a:xfrm>
            <a:off x="379694" y="1247859"/>
            <a:ext cx="5712048" cy="4962329"/>
          </a:xfrm>
          <a:prstGeom prst="roundRect">
            <a:avLst>
              <a:gd name="adj" fmla="val 4353"/>
            </a:avLst>
          </a:prstGeom>
          <a:solidFill>
            <a:srgbClr val="FFFFFF"/>
          </a:solidFill>
          <a:ln w="12700">
            <a:miter lim="400000"/>
          </a:ln>
          <a:effectLst>
            <a:outerShdw blurRad="63500" dist="38100" dir="5400000" rotWithShape="0">
              <a:srgbClr val="000000">
                <a:alpha val="15451"/>
              </a:srgbClr>
            </a:outerShdw>
          </a:effectLst>
        </p:spPr>
        <p:txBody>
          <a:bodyPr lIns="45718" tIns="45718" rIns="45718" bIns="45718" anchor="ctr"/>
          <a:lstStyle/>
          <a:p/>
        </p:txBody>
      </p:sp>
      <p:sp>
        <p:nvSpPr>
          <p:cNvPr id="6" name="文本框 5"/>
          <p:cNvSpPr txBox="1"/>
          <p:nvPr userDrawn="1"/>
        </p:nvSpPr>
        <p:spPr>
          <a:xfrm>
            <a:off x="546101" y="6399144"/>
            <a:ext cx="1980406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l"/>
            <a:r>
              <a:rPr kumimoji="1" lang="zh-CN" altLang="en-US" sz="1000" b="0" i="0" dirty="0">
                <a:solidFill>
                  <a:schemeClr val="bg1">
                    <a:lumMod val="65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推动智能机器人无所不在的存在</a:t>
            </a:r>
            <a:endParaRPr kumimoji="1" lang="zh-CN" altLang="en-US" sz="1000" b="0" i="0" dirty="0">
              <a:solidFill>
                <a:schemeClr val="bg1">
                  <a:lumMod val="65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7" name="组合 6"/>
          <p:cNvGrpSpPr/>
          <p:nvPr userDrawn="1"/>
        </p:nvGrpSpPr>
        <p:grpSpPr>
          <a:xfrm>
            <a:off x="-1" y="-2"/>
            <a:ext cx="12192001" cy="72000"/>
            <a:chOff x="-1" y="0"/>
            <a:chExt cx="12192001" cy="36000"/>
          </a:xfrm>
        </p:grpSpPr>
        <p:sp>
          <p:nvSpPr>
            <p:cNvPr id="8" name="矩形 7"/>
            <p:cNvSpPr/>
            <p:nvPr/>
          </p:nvSpPr>
          <p:spPr>
            <a:xfrm>
              <a:off x="1896000" y="0"/>
              <a:ext cx="10296000" cy="36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-1" y="0"/>
              <a:ext cx="10620000" cy="360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任意多边形: 形状 9"/>
          <p:cNvSpPr/>
          <p:nvPr userDrawn="1"/>
        </p:nvSpPr>
        <p:spPr>
          <a:xfrm>
            <a:off x="0" y="6786000"/>
            <a:ext cx="12192001" cy="72000"/>
          </a:xfrm>
          <a:custGeom>
            <a:avLst/>
            <a:gdLst>
              <a:gd name="connsiteX0" fmla="*/ 0 w 12192001"/>
              <a:gd name="connsiteY0" fmla="*/ 0 h 72000"/>
              <a:gd name="connsiteX1" fmla="*/ 1896001 w 12192001"/>
              <a:gd name="connsiteY1" fmla="*/ 0 h 72000"/>
              <a:gd name="connsiteX2" fmla="*/ 10620000 w 12192001"/>
              <a:gd name="connsiteY2" fmla="*/ 0 h 72000"/>
              <a:gd name="connsiteX3" fmla="*/ 12192001 w 12192001"/>
              <a:gd name="connsiteY3" fmla="*/ 0 h 72000"/>
              <a:gd name="connsiteX4" fmla="*/ 12192001 w 12192001"/>
              <a:gd name="connsiteY4" fmla="*/ 72000 h 72000"/>
              <a:gd name="connsiteX5" fmla="*/ 10620000 w 12192001"/>
              <a:gd name="connsiteY5" fmla="*/ 72000 h 72000"/>
              <a:gd name="connsiteX6" fmla="*/ 1896001 w 12192001"/>
              <a:gd name="connsiteY6" fmla="*/ 72000 h 72000"/>
              <a:gd name="connsiteX7" fmla="*/ 0 w 12192001"/>
              <a:gd name="connsiteY7" fmla="*/ 72000 h 7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1" h="72000">
                <a:moveTo>
                  <a:pt x="0" y="0"/>
                </a:moveTo>
                <a:lnTo>
                  <a:pt x="1896001" y="0"/>
                </a:lnTo>
                <a:lnTo>
                  <a:pt x="10620000" y="0"/>
                </a:lnTo>
                <a:lnTo>
                  <a:pt x="12192001" y="0"/>
                </a:lnTo>
                <a:lnTo>
                  <a:pt x="12192001" y="72000"/>
                </a:lnTo>
                <a:lnTo>
                  <a:pt x="10620000" y="72000"/>
                </a:lnTo>
                <a:lnTo>
                  <a:pt x="1896001" y="72000"/>
                </a:lnTo>
                <a:lnTo>
                  <a:pt x="0" y="72000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cxnSp>
        <p:nvCxnSpPr>
          <p:cNvPr id="12" name="直接连接符 11"/>
          <p:cNvCxnSpPr/>
          <p:nvPr userDrawn="1"/>
        </p:nvCxnSpPr>
        <p:spPr>
          <a:xfrm>
            <a:off x="2419350" y="6476088"/>
            <a:ext cx="894715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矩形 12"/>
          <p:cNvSpPr/>
          <p:nvPr userDrawn="1"/>
        </p:nvSpPr>
        <p:spPr>
          <a:xfrm>
            <a:off x="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矩形 13"/>
          <p:cNvSpPr/>
          <p:nvPr userDrawn="1"/>
        </p:nvSpPr>
        <p:spPr>
          <a:xfrm>
            <a:off x="11724000" y="6440088"/>
            <a:ext cx="468000" cy="72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椭圆 14"/>
          <p:cNvSpPr/>
          <p:nvPr userDrawn="1"/>
        </p:nvSpPr>
        <p:spPr>
          <a:xfrm>
            <a:off x="11444117" y="6330832"/>
            <a:ext cx="290512" cy="29051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zh-CN" altLang="en-US" sz="1000"/>
          </a:p>
        </p:txBody>
      </p:sp>
      <p:sp>
        <p:nvSpPr>
          <p:cNvPr id="32" name="灯片编号占位符 31"/>
          <p:cNvSpPr>
            <a:spLocks noGrp="1"/>
          </p:cNvSpPr>
          <p:nvPr>
            <p:ph type="sldNum" sz="quarter" idx="15"/>
          </p:nvPr>
        </p:nvSpPr>
        <p:spPr>
          <a:xfrm>
            <a:off x="11479836" y="6395297"/>
            <a:ext cx="219075" cy="161583"/>
          </a:xfrm>
        </p:spPr>
        <p:txBody>
          <a:bodyPr wrap="square" lIns="0" tIns="0" rIns="0" bIns="0">
            <a:spAutoFit/>
          </a:bodyPr>
          <a:lstStyle>
            <a:lvl1pPr algn="ctr">
              <a:defRPr sz="1050">
                <a:solidFill>
                  <a:schemeClr val="bg1"/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75" name="组合 74"/>
          <p:cNvGrpSpPr/>
          <p:nvPr userDrawn="1"/>
        </p:nvGrpSpPr>
        <p:grpSpPr>
          <a:xfrm>
            <a:off x="7992151" y="4652964"/>
            <a:ext cx="1816022" cy="1346898"/>
            <a:chOff x="9251044" y="4631706"/>
            <a:chExt cx="2292567" cy="1358900"/>
          </a:xfrm>
        </p:grpSpPr>
        <p:cxnSp>
          <p:nvCxnSpPr>
            <p:cNvPr id="76" name="直接连接符 75"/>
            <p:cNvCxnSpPr/>
            <p:nvPr/>
          </p:nvCxnSpPr>
          <p:spPr>
            <a:xfrm>
              <a:off x="9251044" y="46317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直接连接符 76"/>
            <p:cNvCxnSpPr/>
            <p:nvPr/>
          </p:nvCxnSpPr>
          <p:spPr>
            <a:xfrm>
              <a:off x="9251044" y="5990606"/>
              <a:ext cx="2292567" cy="0"/>
            </a:xfrm>
            <a:prstGeom prst="line">
              <a:avLst/>
            </a:prstGeom>
            <a:ln w="22225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8" name="矩形 77"/>
          <p:cNvSpPr/>
          <p:nvPr userDrawn="1"/>
        </p:nvSpPr>
        <p:spPr>
          <a:xfrm>
            <a:off x="8003605" y="4672628"/>
            <a:ext cx="1784906" cy="1346898"/>
          </a:xfrm>
          <a:prstGeom prst="rect">
            <a:avLst/>
          </a:prstGeom>
          <a:solidFill>
            <a:schemeClr val="bg2">
              <a:alpha val="2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1" name="等腰三角形 80"/>
          <p:cNvSpPr/>
          <p:nvPr userDrawn="1"/>
        </p:nvSpPr>
        <p:spPr>
          <a:xfrm rot="5400000">
            <a:off x="9503290" y="5360373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86" name="媒体占位符 15"/>
          <p:cNvSpPr>
            <a:spLocks noGrp="1"/>
          </p:cNvSpPr>
          <p:nvPr>
            <p:ph type="media" sz="quarter" idx="32" hasCustomPrompt="1"/>
          </p:nvPr>
        </p:nvSpPr>
        <p:spPr>
          <a:xfrm>
            <a:off x="6255884" y="1406744"/>
            <a:ext cx="5279636" cy="3134663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r>
              <a:rPr lang="zh-CN" altLang="en-US"/>
              <a:t>视频</a:t>
            </a:r>
            <a:endParaRPr lang="zh-CN" altLang="en-US"/>
          </a:p>
        </p:txBody>
      </p:sp>
      <p:sp>
        <p:nvSpPr>
          <p:cNvPr id="87" name="图片占位符 49"/>
          <p:cNvSpPr>
            <a:spLocks noGrp="1"/>
          </p:cNvSpPr>
          <p:nvPr>
            <p:ph type="pic" sz="quarter" idx="18"/>
          </p:nvPr>
        </p:nvSpPr>
        <p:spPr>
          <a:xfrm>
            <a:off x="9865732" y="4652964"/>
            <a:ext cx="1669062" cy="1354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sp>
        <p:nvSpPr>
          <p:cNvPr id="92" name="文本占位符 16"/>
          <p:cNvSpPr>
            <a:spLocks noGrp="1"/>
          </p:cNvSpPr>
          <p:nvPr>
            <p:ph type="body" sz="quarter" idx="34" hasCustomPrompt="1"/>
          </p:nvPr>
        </p:nvSpPr>
        <p:spPr>
          <a:xfrm>
            <a:off x="8368101" y="5562884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7" name="文本占位符 16"/>
          <p:cNvSpPr>
            <a:spLocks noGrp="1"/>
          </p:cNvSpPr>
          <p:nvPr>
            <p:ph type="body" sz="quarter" idx="35" hasCustomPrompt="1"/>
          </p:nvPr>
        </p:nvSpPr>
        <p:spPr>
          <a:xfrm>
            <a:off x="8391438" y="5368921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6" name="等腰三角形 35"/>
          <p:cNvSpPr/>
          <p:nvPr userDrawn="1"/>
        </p:nvSpPr>
        <p:spPr>
          <a:xfrm rot="16200000">
            <a:off x="8099500" y="4743497"/>
            <a:ext cx="189326" cy="187719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  <p:sp>
        <p:nvSpPr>
          <p:cNvPr id="38" name="文本占位符 16"/>
          <p:cNvSpPr>
            <a:spLocks noGrp="1"/>
          </p:cNvSpPr>
          <p:nvPr>
            <p:ph type="body" sz="quarter" idx="36" hasCustomPrompt="1"/>
          </p:nvPr>
        </p:nvSpPr>
        <p:spPr>
          <a:xfrm>
            <a:off x="8368997" y="4914435"/>
            <a:ext cx="1187282" cy="189318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2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39" name="文本占位符 16"/>
          <p:cNvSpPr>
            <a:spLocks noGrp="1"/>
          </p:cNvSpPr>
          <p:nvPr>
            <p:ph type="body" sz="quarter" idx="37" hasCustomPrompt="1"/>
          </p:nvPr>
        </p:nvSpPr>
        <p:spPr>
          <a:xfrm>
            <a:off x="8382501" y="4720471"/>
            <a:ext cx="1463569" cy="19395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050" b="0">
                <a:solidFill>
                  <a:schemeClr val="bg1">
                    <a:lumMod val="50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在此编辑图片文字说明</a:t>
            </a:r>
            <a:endParaRPr lang="zh-CN" altLang="en-US" dirty="0"/>
          </a:p>
        </p:txBody>
      </p:sp>
      <p:sp>
        <p:nvSpPr>
          <p:cNvPr id="40" name="图片占位符 49"/>
          <p:cNvSpPr>
            <a:spLocks noGrp="1"/>
          </p:cNvSpPr>
          <p:nvPr>
            <p:ph type="pic" sz="quarter" idx="38"/>
          </p:nvPr>
        </p:nvSpPr>
        <p:spPr>
          <a:xfrm>
            <a:off x="6265529" y="4652964"/>
            <a:ext cx="1669063" cy="13665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200"/>
            </a:lvl1pPr>
          </a:lstStyle>
          <a:p>
            <a:endParaRPr lang="zh-CN" altLang="en-US"/>
          </a:p>
        </p:txBody>
      </p:sp>
      <p:pic>
        <p:nvPicPr>
          <p:cNvPr id="42" name="图像" descr="图像"/>
          <p:cNvPicPr>
            <a:picLocks noChangeAspect="1"/>
          </p:cNvPicPr>
          <p:nvPr userDrawn="1"/>
        </p:nvPicPr>
        <p:blipFill>
          <a:blip r:embed="rId2"/>
          <a:srcRect t="21542"/>
          <a:stretch>
            <a:fillRect/>
          </a:stretch>
        </p:blipFill>
        <p:spPr>
          <a:xfrm>
            <a:off x="0" y="-20570"/>
            <a:ext cx="12192001" cy="1196788"/>
          </a:xfrm>
          <a:prstGeom prst="rect">
            <a:avLst/>
          </a:prstGeom>
          <a:ln w="12700">
            <a:miter lim="400000"/>
            <a:headEnd/>
            <a:tailEnd/>
          </a:ln>
        </p:spPr>
      </p:pic>
      <p:sp>
        <p:nvSpPr>
          <p:cNvPr id="43" name="文本占位符 20"/>
          <p:cNvSpPr>
            <a:spLocks noGrp="1"/>
          </p:cNvSpPr>
          <p:nvPr>
            <p:ph type="body" sz="quarter" idx="39" hasCustomPrompt="1"/>
          </p:nvPr>
        </p:nvSpPr>
        <p:spPr>
          <a:xfrm>
            <a:off x="515019" y="694874"/>
            <a:ext cx="9874250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zh-CN" altLang="en-US" sz="1400" smtClean="0">
                <a:solidFill>
                  <a:schemeClr val="bg1">
                    <a:lumMod val="85000"/>
                  </a:schemeClr>
                </a:solidFill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marL="0" lvl="0"/>
            <a:r>
              <a:rPr lang="zh-CN" altLang="en-US" dirty="0"/>
              <a:t>在此输入副标题或说明性文字</a:t>
            </a:r>
            <a:endParaRPr lang="zh-CN" altLang="en-US" dirty="0"/>
          </a:p>
        </p:txBody>
      </p:sp>
      <p:sp>
        <p:nvSpPr>
          <p:cNvPr id="44" name="文本占位符 25"/>
          <p:cNvSpPr>
            <a:spLocks noGrp="1"/>
          </p:cNvSpPr>
          <p:nvPr>
            <p:ph type="body" sz="quarter" idx="40" hasCustomPrompt="1"/>
          </p:nvPr>
        </p:nvSpPr>
        <p:spPr>
          <a:xfrm>
            <a:off x="515019" y="201929"/>
            <a:ext cx="987425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>
              <a:buNone/>
              <a:defRPr lang="zh-CN" altLang="en-US" b="1" smtClean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>
              <a:defRPr lang="zh-CN" altLang="en-US" sz="1800" smtClean="0"/>
            </a:lvl2pPr>
            <a:lvl3pPr>
              <a:defRPr lang="zh-CN" altLang="en-US" sz="1800" smtClean="0"/>
            </a:lvl3pPr>
            <a:lvl4pPr>
              <a:defRPr lang="zh-CN" altLang="en-US" smtClean="0"/>
            </a:lvl4pPr>
            <a:lvl5pPr>
              <a:defRPr lang="zh-CN" altLang="en-US"/>
            </a:lvl5pPr>
          </a:lstStyle>
          <a:p>
            <a:pPr lvl="0" indent="-457200">
              <a:lnSpc>
                <a:spcPct val="100000"/>
              </a:lnSpc>
              <a:spcBef>
                <a:spcPct val="0"/>
              </a:spcBef>
            </a:pPr>
            <a:r>
              <a:rPr lang="zh-CN" altLang="en-US" dirty="0"/>
              <a:t>单击此处编辑页面标题</a:t>
            </a:r>
            <a:endParaRPr lang="zh-CN" altLang="en-US" dirty="0"/>
          </a:p>
        </p:txBody>
      </p:sp>
      <p:pic>
        <p:nvPicPr>
          <p:cNvPr id="45" name="图形 2" descr="图形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878087" y="435609"/>
            <a:ext cx="860523" cy="290514"/>
          </a:xfrm>
          <a:prstGeom prst="rect">
            <a:avLst/>
          </a:prstGeom>
          <a:ln w="12700">
            <a:miter lim="400000"/>
            <a:headEnd/>
            <a:tailEnd/>
          </a:ln>
        </p:spPr>
      </p:pic>
      <p:cxnSp>
        <p:nvCxnSpPr>
          <p:cNvPr id="46" name="直接连接符 45"/>
          <p:cNvCxnSpPr/>
          <p:nvPr userDrawn="1"/>
        </p:nvCxnSpPr>
        <p:spPr>
          <a:xfrm>
            <a:off x="1788194" y="1610759"/>
            <a:ext cx="4068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文本占位符 16"/>
          <p:cNvSpPr>
            <a:spLocks noGrp="1"/>
          </p:cNvSpPr>
          <p:nvPr>
            <p:ph type="body" sz="quarter" idx="30"/>
          </p:nvPr>
        </p:nvSpPr>
        <p:spPr>
          <a:xfrm>
            <a:off x="515019" y="1855003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48" name="文本占位符 16"/>
          <p:cNvSpPr>
            <a:spLocks noGrp="1"/>
          </p:cNvSpPr>
          <p:nvPr>
            <p:ph type="body" sz="quarter" idx="29" hasCustomPrompt="1"/>
          </p:nvPr>
        </p:nvSpPr>
        <p:spPr>
          <a:xfrm>
            <a:off x="515018" y="1500835"/>
            <a:ext cx="2821649" cy="27699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编辑段落标题</a:t>
            </a:r>
            <a:endParaRPr lang="zh-CN" altLang="en-US" dirty="0"/>
          </a:p>
        </p:txBody>
      </p:sp>
      <p:sp>
        <p:nvSpPr>
          <p:cNvPr id="49" name="文本占位符 16"/>
          <p:cNvSpPr>
            <a:spLocks noGrp="1"/>
          </p:cNvSpPr>
          <p:nvPr>
            <p:ph type="body" sz="quarter" idx="31"/>
          </p:nvPr>
        </p:nvSpPr>
        <p:spPr>
          <a:xfrm>
            <a:off x="515019" y="2826145"/>
            <a:ext cx="5368925" cy="1415196"/>
          </a:xfrm>
          <a:prstGeom prst="rect">
            <a:avLst/>
          </a:prstGeom>
        </p:spPr>
        <p:txBody>
          <a:bodyPr lIns="0" tIns="0" rIns="0" bIns="0"/>
          <a:lstStyle>
            <a:lvl1pPr marL="171450" indent="-171450" algn="just">
              <a:lnSpc>
                <a:spcPct val="125000"/>
              </a:lnSpc>
              <a:spcBef>
                <a:spcPts val="200"/>
              </a:spcBef>
              <a:buClr>
                <a:schemeClr val="accent4"/>
              </a:buClr>
              <a:buFont typeface="Arial" panose="020B0604020202020204" pitchFamily="34" charset="0"/>
              <a:buChar char="•"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50" name="文本占位符 16"/>
          <p:cNvSpPr>
            <a:spLocks noGrp="1"/>
          </p:cNvSpPr>
          <p:nvPr>
            <p:ph type="body" sz="quarter" idx="33" hasCustomPrompt="1"/>
          </p:nvPr>
        </p:nvSpPr>
        <p:spPr>
          <a:xfrm>
            <a:off x="523450" y="2499817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1" name="直接连接符 50"/>
          <p:cNvCxnSpPr/>
          <p:nvPr userDrawn="1"/>
        </p:nvCxnSpPr>
        <p:spPr>
          <a:xfrm>
            <a:off x="1685879" y="2622932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文本占位符 16"/>
          <p:cNvSpPr>
            <a:spLocks noGrp="1"/>
          </p:cNvSpPr>
          <p:nvPr>
            <p:ph type="body" sz="quarter" idx="41" hasCustomPrompt="1"/>
          </p:nvPr>
        </p:nvSpPr>
        <p:spPr>
          <a:xfrm>
            <a:off x="515018" y="4980642"/>
            <a:ext cx="2171700" cy="246221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400" b="0">
                <a:solidFill>
                  <a:srgbClr val="00144C"/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编辑产品名称</a:t>
            </a:r>
            <a:endParaRPr lang="zh-CN" altLang="en-US" dirty="0"/>
          </a:p>
        </p:txBody>
      </p:sp>
      <p:cxnSp>
        <p:nvCxnSpPr>
          <p:cNvPr id="53" name="直接连接符 52"/>
          <p:cNvCxnSpPr/>
          <p:nvPr userDrawn="1"/>
        </p:nvCxnSpPr>
        <p:spPr>
          <a:xfrm>
            <a:off x="1693751" y="5094299"/>
            <a:ext cx="4212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文本占位符 16"/>
          <p:cNvSpPr>
            <a:spLocks noGrp="1"/>
          </p:cNvSpPr>
          <p:nvPr>
            <p:ph type="body" sz="quarter" idx="42"/>
          </p:nvPr>
        </p:nvSpPr>
        <p:spPr>
          <a:xfrm>
            <a:off x="531600" y="5301926"/>
            <a:ext cx="5368925" cy="513987"/>
          </a:xfrm>
          <a:prstGeom prst="rect">
            <a:avLst/>
          </a:prstGeom>
        </p:spPr>
        <p:txBody>
          <a:bodyPr lIns="0" tIns="0" rIns="0" bIns="0"/>
          <a:lstStyle>
            <a:lvl1pPr marL="0" indent="0" algn="just">
              <a:lnSpc>
                <a:spcPct val="125000"/>
              </a:lnSpc>
              <a:spcBef>
                <a:spcPts val="0"/>
              </a:spcBef>
              <a:buClr>
                <a:schemeClr val="accent4"/>
              </a:buClr>
              <a:buFont typeface="Arial" panose="020B0604020202020204" pitchFamily="34" charset="0"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 marL="0" indent="0">
              <a:lnSpc>
                <a:spcPct val="123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Relationship Id="rId9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36.xml"/><Relationship Id="rId19" Type="http://schemas.openxmlformats.org/officeDocument/2006/relationships/theme" Target="../theme/theme2.xml"/></Relationships>
</file>

<file path=ppt/slideMasters/_rels/slideMaster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47.xml"/><Relationship Id="rId12" Type="http://schemas.openxmlformats.org/officeDocument/2006/relationships/tags" Target="../tags/tag57.xml"/><Relationship Id="rId13" Type="http://schemas.openxmlformats.org/officeDocument/2006/relationships/tags" Target="../tags/tag58.xml"/><Relationship Id="rId14" Type="http://schemas.openxmlformats.org/officeDocument/2006/relationships/tags" Target="../tags/tag59.xml"/><Relationship Id="rId15" Type="http://schemas.openxmlformats.org/officeDocument/2006/relationships/tags" Target="../tags/tag60.xml"/><Relationship Id="rId16" Type="http://schemas.openxmlformats.org/officeDocument/2006/relationships/tags" Target="../tags/tag61.xml"/><Relationship Id="rId17" Type="http://schemas.openxmlformats.org/officeDocument/2006/relationships/tags" Target="../tags/tag62.xml"/><Relationship Id="rId18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-117754400" y="-39243000"/>
            <a:ext cx="247700800" cy="8534400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  <p:sldLayoutId id="2147483680" r:id="rId13"/>
    <p:sldLayoutId id="2147483681" r:id="rId14"/>
    <p:sldLayoutId id="2147483682" r:id="rId15"/>
    <p:sldLayoutId id="2147483683" r:id="rId16"/>
    <p:sldLayoutId id="2147483684" r:id="rId17"/>
    <p:sldLayoutId id="2147483685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  <p:custDataLst>
      <p:tags r:id="rId17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0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21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image" Target="../media/image13.png"/><Relationship Id="rId2" Type="http://schemas.openxmlformats.org/officeDocument/2006/relationships/image" Target="../media/image3.png"/><Relationship Id="rId3" Type="http://schemas.openxmlformats.org/officeDocument/2006/relationships/image" Target="../media/image14.png"/><Relationship Id="rId4" Type="http://schemas.openxmlformats.org/officeDocument/2006/relationships/slideLayout" Target="../slideLayouts/slideLayout3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8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9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491528" y="5840079"/>
            <a:ext cx="437535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视觉</a:t>
            </a:r>
            <a:r>
              <a:rPr lang="zh-CN" altLang="en-US" sz="1600">
                <a:solidFill>
                  <a:schemeClr val="bg1">
                    <a:lumMod val="50000"/>
                  </a:schemeClr>
                </a:solidFill>
              </a:rPr>
              <a:t>小百科</a:t>
            </a:r>
            <a:endParaRPr lang="zh-CN" altLang="en-US" sz="160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491528" y="5188062"/>
            <a:ext cx="903584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>
                <a:solidFill>
                  <a:srgbClr val="359AD3"/>
                </a:solidFill>
              </a:rPr>
              <a:t>推动</a:t>
            </a:r>
            <a:r>
              <a:rPr lang="zh-CN" altLang="en-US" sz="2000">
                <a:solidFill>
                  <a:srgbClr val="359AD3"/>
                </a:solidFill>
              </a:rPr>
              <a:t>机器视觉无所不在的存在</a:t>
            </a:r>
            <a:endParaRPr lang="zh-CN" altLang="en-US" sz="2000">
              <a:solidFill>
                <a:srgbClr val="359AD3"/>
              </a:solidFill>
            </a:endParaRPr>
          </a:p>
        </p:txBody>
      </p:sp>
      <p:sp>
        <p:nvSpPr>
          <p:cNvPr id="47" name="TextBox 26"/>
          <p:cNvSpPr txBox="1"/>
          <p:nvPr/>
        </p:nvSpPr>
        <p:spPr>
          <a:xfrm>
            <a:off x="-228510" y="424053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2800" b="1"/>
              <a:t>测试牌定位视觉方案（3D）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测量表面平面度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使用特征区域覆盖产品顶面（200×100mm）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全局平面度模式设为"所有点"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数据过滤模式启用百分位（低10%~高90%）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设置平面度合格范围为±1.8mm（匹配定位精度要求）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质量判定规则配置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平面度偏差超出±1.8mm判定为NG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数据保存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保存PLY格式表面数据（路径：D:\TestPlate_Data）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自定义文件名前缀为"TestPlate_2025"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通信处理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Modbus TCP配置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目标IP地址设为192.168.1.100（PLC地址）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├── 输出平面度测量值至寄存器40001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    └── 输出质量判定结果（0=OK，1=NG）至寄存器40002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五、</a:t>
            </a:r>
            <a:r>
              <a:rPr sz="4000" dirty="0">
                <a:sym typeface="+mn-ea"/>
              </a:rPr>
              <a:t>评估结果</a:t>
            </a:r>
            <a:r>
              <a:rPr lang="en-US" altLang="zh-CN" sz="4000" dirty="0">
                <a:sym typeface="+mn-ea"/>
              </a:rPr>
              <a:t>&amp;</a:t>
            </a:r>
            <a:r>
              <a:rPr sz="4000" dirty="0">
                <a:sym typeface="+mn-ea"/>
              </a:rPr>
              <a:t>注意事项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-102110" y="12770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6" name="Rectangle 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7" name="TextBox 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8" name="Rectangle 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9" name="TextBox 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风险点：灰暗环境易导致3D线扫相机反光干扰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解决方案：加装环形补光灯确保表面均匀照明</a:t>
            </a:r>
          </a:p>
        </p:txBody>
      </p:sp>
      <p:sp>
        <p:nvSpPr>
          <p:cNvPr id="10" name="Rectangle 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1" name="TextBox 1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3" name="TextBox 1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风险点：眼在手外安装易受机械振动影响精度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解决方案：采用防震支架+双螺纹锁紧固定</a:t>
            </a:r>
          </a:p>
        </p:txBody>
      </p:sp>
      <p:sp>
        <p:nvSpPr>
          <p:cNvPr id="14" name="Rectangle 1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5" name="TextBox 1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风险点：肽材质批次差异可能导致表面灰度波动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解决方案：启用动态阈值算法补偿材质色差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六、售后</a:t>
            </a:r>
            <a:r>
              <a:rPr lang="zh-CN" altLang="en-US" sz="4000" dirty="0"/>
              <a:t>服务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8" name="文本框 7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备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调</a:t>
            </a:r>
            <a:r>
              <a:rPr lang="zh-CN" altLang="en-US" dirty="0" smtClean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试完成后</a:t>
            </a: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3750945" y="1143000"/>
            <a:ext cx="4624705" cy="89852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rPr>
              <a:t>感谢关注</a:t>
            </a:r>
            <a:endParaRPr lang="zh-CN" altLang="en-US" sz="6000" b="1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+mj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750823" y="6088202"/>
            <a:ext cx="4502785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400" dirty="0">
                <a:solidFill>
                  <a:schemeClr val="tx2"/>
                </a:solidFill>
              </a:rPr>
              <a:t>更多信息请访问：</a:t>
            </a:r>
            <a:r>
              <a:rPr lang="en-US" altLang="zh-CN" sz="1400" dirty="0">
                <a:solidFill>
                  <a:schemeClr val="tx2"/>
                </a:solidFill>
              </a:rPr>
              <a:t>www.ytzrtx.com</a:t>
            </a:r>
            <a:endParaRPr lang="en-US" altLang="zh-CN" sz="1400" dirty="0">
              <a:solidFill>
                <a:schemeClr val="tx2"/>
              </a:solidFill>
            </a:endParaRPr>
          </a:p>
        </p:txBody>
      </p:sp>
      <p:pic>
        <p:nvPicPr>
          <p:cNvPr id="11" name="图片 10" descr="12月3日 (3)(4)4444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76570" y="1426210"/>
            <a:ext cx="5149215" cy="6864985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76600" y="557530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视频号</a:t>
            </a:r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892415" y="5577840"/>
            <a:ext cx="128079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/>
              <a:t>抖音</a:t>
            </a:r>
            <a:endParaRPr lang="zh-CN" altLang="en-US"/>
          </a:p>
        </p:txBody>
      </p:sp>
      <p:pic>
        <p:nvPicPr>
          <p:cNvPr id="14" name="图片 13" descr="12月3日 (3)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765" y="-40005"/>
            <a:ext cx="1542415" cy="126809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7270" y="2470785"/>
            <a:ext cx="3004185" cy="30391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42" name="文本框 41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49" name="矩形 148"/>
          <p:cNvSpPr/>
          <p:nvPr/>
        </p:nvSpPr>
        <p:spPr>
          <a:xfrm>
            <a:off x="3507439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2" name="矩形 151"/>
          <p:cNvSpPr/>
          <p:nvPr/>
        </p:nvSpPr>
        <p:spPr>
          <a:xfrm>
            <a:off x="8309627" y="334000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3" name="矩形 152"/>
          <p:cNvSpPr/>
          <p:nvPr/>
        </p:nvSpPr>
        <p:spPr>
          <a:xfrm>
            <a:off x="7381289" y="1910464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55" name="文本框 154"/>
          <p:cNvSpPr txBox="1"/>
          <p:nvPr/>
        </p:nvSpPr>
        <p:spPr>
          <a:xfrm>
            <a:off x="5461635" y="3060700"/>
            <a:ext cx="1245235" cy="912495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70" name="Oval 45@|1FFC:4308095|FBC:16777215|LFC:16777215|LBC:16777215"/>
          <p:cNvSpPr>
            <a:spLocks noChangeArrowheads="1"/>
          </p:cNvSpPr>
          <p:nvPr/>
        </p:nvSpPr>
        <p:spPr bwMode="auto">
          <a:xfrm rot="18786791">
            <a:off x="7119494" y="1779664"/>
            <a:ext cx="695325" cy="695325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1" name="Oval 58@|1FFC:4308095|FBC:16777215|LFC:16777215|LBC:16777215"/>
          <p:cNvSpPr>
            <a:spLocks noChangeArrowheads="1"/>
          </p:cNvSpPr>
          <p:nvPr/>
        </p:nvSpPr>
        <p:spPr bwMode="auto">
          <a:xfrm rot="7432715">
            <a:off x="4282194" y="4763185"/>
            <a:ext cx="693737" cy="693738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2" name="Oval 80@|1FFC:2381804|FBC:16777215|LFC:16777215|LBC:16777215"/>
          <p:cNvSpPr>
            <a:spLocks noChangeArrowheads="1"/>
          </p:cNvSpPr>
          <p:nvPr/>
        </p:nvSpPr>
        <p:spPr bwMode="auto">
          <a:xfrm rot="13209507">
            <a:off x="4272173" y="1787270"/>
            <a:ext cx="694800" cy="694800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3" name="Oval 87@|1FFC:2381804|FBC:16777215|LFC:16777215|LBC:16777215"/>
          <p:cNvSpPr>
            <a:spLocks noChangeArrowheads="1"/>
          </p:cNvSpPr>
          <p:nvPr/>
        </p:nvSpPr>
        <p:spPr bwMode="auto">
          <a:xfrm rot="2362129">
            <a:off x="7220300" y="4762392"/>
            <a:ext cx="696912" cy="695325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/>
          <a:p>
            <a:pPr algn="ctr" defTabSz="949325"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4" name="Oval 120@|1FFC:1554685|FBC:16777215|LFC:16777215|LBC:16777215"/>
          <p:cNvSpPr>
            <a:spLocks noChangeArrowheads="1"/>
          </p:cNvSpPr>
          <p:nvPr/>
        </p:nvSpPr>
        <p:spPr bwMode="auto">
          <a:xfrm rot="10509579">
            <a:off x="3346450" y="3223178"/>
            <a:ext cx="696913" cy="695325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175" name="Oval 128@|1FFC:1554685|FBC:16777215|LFC:16777215|LBC:16777215"/>
          <p:cNvSpPr>
            <a:spLocks noChangeArrowheads="1"/>
          </p:cNvSpPr>
          <p:nvPr/>
        </p:nvSpPr>
        <p:spPr bwMode="auto">
          <a:xfrm rot="21144170">
            <a:off x="8243888" y="3264611"/>
            <a:ext cx="696912" cy="693738"/>
          </a:xfrm>
          <a:prstGeom prst="ellipse">
            <a:avLst/>
          </a:prstGeom>
          <a:solidFill>
            <a:schemeClr val="accent5"/>
          </a:solidFill>
          <a:ln>
            <a:noFill/>
          </a:ln>
          <a:effectLst>
            <a:outerShdw blurRad="152400" dist="1016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cxnSp>
        <p:nvCxnSpPr>
          <p:cNvPr id="176" name="Straight Connector 74"/>
          <p:cNvCxnSpPr>
            <a:cxnSpLocks noChangeShapeType="1"/>
          </p:cNvCxnSpPr>
          <p:nvPr/>
        </p:nvCxnSpPr>
        <p:spPr bwMode="auto">
          <a:xfrm flipH="1">
            <a:off x="66151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7" name="Straight Connector 75"/>
          <p:cNvCxnSpPr>
            <a:cxnSpLocks noChangeShapeType="1"/>
          </p:cNvCxnSpPr>
          <p:nvPr/>
        </p:nvCxnSpPr>
        <p:spPr bwMode="auto">
          <a:xfrm flipH="1">
            <a:off x="5084763" y="4144721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8" name="Straight Connector 76"/>
          <p:cNvCxnSpPr>
            <a:cxnSpLocks noChangeShapeType="1"/>
          </p:cNvCxnSpPr>
          <p:nvPr/>
        </p:nvCxnSpPr>
        <p:spPr bwMode="auto">
          <a:xfrm>
            <a:off x="5078413" y="2558809"/>
            <a:ext cx="484187" cy="50165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9" name="Straight Connector 77"/>
          <p:cNvCxnSpPr>
            <a:cxnSpLocks noChangeShapeType="1"/>
          </p:cNvCxnSpPr>
          <p:nvPr/>
        </p:nvCxnSpPr>
        <p:spPr bwMode="auto">
          <a:xfrm>
            <a:off x="6615113" y="4139959"/>
            <a:ext cx="484187" cy="504825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0" name="Straight Connector 81"/>
          <p:cNvCxnSpPr>
            <a:cxnSpLocks noChangeShapeType="1"/>
          </p:cNvCxnSpPr>
          <p:nvPr/>
        </p:nvCxnSpPr>
        <p:spPr bwMode="auto">
          <a:xfrm>
            <a:off x="6827838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1" name="Straight Connector 83"/>
          <p:cNvCxnSpPr>
            <a:cxnSpLocks noChangeShapeType="1"/>
          </p:cNvCxnSpPr>
          <p:nvPr/>
        </p:nvCxnSpPr>
        <p:spPr bwMode="auto">
          <a:xfrm>
            <a:off x="4210050" y="3585921"/>
            <a:ext cx="11303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 type="oval" w="med" len="med"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3" name="矩形 182"/>
          <p:cNvSpPr/>
          <p:nvPr/>
        </p:nvSpPr>
        <p:spPr>
          <a:xfrm>
            <a:off x="1978304" y="174878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描述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5" name="矩形 184"/>
          <p:cNvSpPr/>
          <p:nvPr/>
        </p:nvSpPr>
        <p:spPr>
          <a:xfrm>
            <a:off x="1569284" y="497448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评估结果</a:t>
            </a:r>
            <a:r>
              <a:rPr lang="en-US" altLang="zh-CN" b="1" dirty="0">
                <a:latin typeface="微软雅黑" panose="020B0503020204020204" charset="-122"/>
                <a:ea typeface="微软雅黑" panose="020B0503020204020204" charset="-122"/>
              </a:rPr>
              <a:t>&amp;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注意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事项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89" name="矩形 188"/>
          <p:cNvSpPr/>
          <p:nvPr/>
        </p:nvSpPr>
        <p:spPr>
          <a:xfrm>
            <a:off x="7756256" y="1830067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项目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验证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1" name="矩形 190"/>
          <p:cNvSpPr/>
          <p:nvPr/>
        </p:nvSpPr>
        <p:spPr>
          <a:xfrm>
            <a:off x="912390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配置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清单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3" name="矩形 192"/>
          <p:cNvSpPr/>
          <p:nvPr/>
        </p:nvSpPr>
        <p:spPr>
          <a:xfrm>
            <a:off x="7654021" y="515355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售后</a:t>
            </a:r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服务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4" name="矩形 193"/>
          <p:cNvSpPr/>
          <p:nvPr/>
        </p:nvSpPr>
        <p:spPr>
          <a:xfrm>
            <a:off x="4432106" y="190383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5" name="矩形 194"/>
          <p:cNvSpPr/>
          <p:nvPr/>
        </p:nvSpPr>
        <p:spPr>
          <a:xfrm>
            <a:off x="3508074" y="3315243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3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6" name="矩形 195"/>
          <p:cNvSpPr/>
          <p:nvPr/>
        </p:nvSpPr>
        <p:spPr>
          <a:xfrm>
            <a:off x="4441595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5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7" name="矩形 196"/>
          <p:cNvSpPr/>
          <p:nvPr/>
        </p:nvSpPr>
        <p:spPr>
          <a:xfrm>
            <a:off x="7381289" y="4879222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6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8" name="矩形 197"/>
          <p:cNvSpPr/>
          <p:nvPr/>
        </p:nvSpPr>
        <p:spPr>
          <a:xfrm>
            <a:off x="8421387" y="3398428"/>
            <a:ext cx="37493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4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99" name="矩形 198"/>
          <p:cNvSpPr/>
          <p:nvPr/>
        </p:nvSpPr>
        <p:spPr>
          <a:xfrm>
            <a:off x="7279640" y="1910715"/>
            <a:ext cx="374650" cy="513715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altLang="zh-CN" sz="24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endParaRPr lang="zh-CN" altLang="en-US" sz="24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00" name="Oval 1"/>
          <p:cNvSpPr>
            <a:spLocks noChangeArrowheads="1"/>
          </p:cNvSpPr>
          <p:nvPr/>
        </p:nvSpPr>
        <p:spPr bwMode="auto">
          <a:xfrm>
            <a:off x="5035480" y="2538101"/>
            <a:ext cx="2097228" cy="2097228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254000" dist="152400" dir="2700000" algn="tl" rotWithShape="0">
              <a:prstClr val="black">
                <a:alpha val="60000"/>
              </a:prstClr>
            </a:outerShdw>
          </a:effectLst>
        </p:spPr>
        <p:txBody>
          <a:bodyPr anchor="ctr"/>
          <a:lstStyle>
            <a:lvl1pPr defTabSz="9493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1pPr>
            <a:lvl2pPr marL="742950" indent="-28575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2pPr>
            <a:lvl3pPr marL="11430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3pPr>
            <a:lvl4pPr marL="16002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4pPr>
            <a:lvl5pPr marL="2057400" indent="-228600" defTabSz="9493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5pPr>
            <a:lvl6pPr marL="25146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6pPr>
            <a:lvl7pPr marL="29718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7pPr>
            <a:lvl8pPr marL="34290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8pPr>
            <a:lvl9pPr marL="3886200" indent="-228600" defTabSz="949325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600">
              <a:solidFill>
                <a:srgbClr val="297F9D"/>
              </a:solidFill>
              <a:latin typeface="Arial" panose="020B0604020202020204" pitchFamily="34" charset="0"/>
              <a:ea typeface="微软雅黑" panose="020B0503020204020204" charset="-122"/>
              <a:sym typeface="Arial" panose="020B0604020202020204" pitchFamily="34" charset="0"/>
            </a:endParaRPr>
          </a:p>
        </p:txBody>
      </p:sp>
      <p:sp>
        <p:nvSpPr>
          <p:cNvPr id="201" name="文本框 200"/>
          <p:cNvSpPr txBox="1"/>
          <p:nvPr/>
        </p:nvSpPr>
        <p:spPr>
          <a:xfrm>
            <a:off x="5586095" y="3048000"/>
            <a:ext cx="1131570" cy="122301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ctr"/>
            <a:r>
              <a:rPr lang="zh-CN" altLang="en-US" sz="6600" b="1" dirty="0">
                <a:solidFill>
                  <a:schemeClr val="bg1"/>
                </a:solidFill>
                <a:latin typeface="微软雅黑" panose="020B0503020204020204" charset="-122"/>
                <a:ea typeface="微软雅黑" panose="020B0503020204020204" charset="-122"/>
              </a:rPr>
              <a:t>目录</a:t>
            </a:r>
            <a:endParaRPr lang="zh-CN" altLang="en-US" sz="6600" b="1" dirty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2"/>
          </p:nvPr>
        </p:nvSpPr>
        <p:spPr>
          <a:xfrm>
            <a:off x="396875" y="245060"/>
            <a:ext cx="9874250" cy="664210"/>
          </a:xfrm>
        </p:spPr>
        <p:txBody>
          <a:bodyPr/>
          <a:lstStyle/>
          <a:p>
            <a:r>
              <a:rPr lang="zh-CN" altLang="en-US" sz="4800" dirty="0"/>
              <a:t>目录</a:t>
            </a:r>
            <a:endParaRPr lang="zh-CN" altLang="en-US" sz="4800" dirty="0"/>
          </a:p>
        </p:txBody>
      </p:sp>
      <p:sp>
        <p:nvSpPr>
          <p:cNvPr id="2" name="矩形 1"/>
          <p:cNvSpPr/>
          <p:nvPr/>
        </p:nvSpPr>
        <p:spPr>
          <a:xfrm>
            <a:off x="9158971" y="3398416"/>
            <a:ext cx="2232154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b="1" dirty="0">
                <a:latin typeface="微软雅黑" panose="020B0503020204020204" charset="-122"/>
                <a:ea typeface="微软雅黑" panose="020B0503020204020204" charset="-122"/>
              </a:rPr>
              <a:t>逻辑流程</a:t>
            </a:r>
            <a:endParaRPr lang="zh-CN" altLang="en-US" b="1" dirty="0"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6" dur="250" fill="hold"/>
                                        <p:tgtEl>
                                          <p:spTgt spid="155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5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5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5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5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5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decel="100000" fill="hold" grpId="1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42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6" presetClass="emph" presetSubtype="0" decel="100000" fill="hold" grpId="2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44" dur="250" fill="hold"/>
                                        <p:tgtEl>
                                          <p:spTgt spid="200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mph" presetSubtype="0" decel="10000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51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52" presetID="6" presetClass="emph" presetSubtype="0" decel="100000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53" dur="250" fill="hold"/>
                                        <p:tgtEl>
                                          <p:spTgt spid="201"/>
                                        </p:tgtEl>
                                      </p:cBhvr>
                                      <p:by x="83000" y="83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7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3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35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5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5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25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5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0"/>
                            </p:stCondLst>
                            <p:childTnLst>
                              <p:par>
                                <p:cTn id="1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25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25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5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25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6000"/>
                            </p:stCondLst>
                            <p:childTnLst>
                              <p:par>
                                <p:cTn id="1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6500"/>
                            </p:stCondLst>
                            <p:childTnLst>
                              <p:par>
                                <p:cTn id="1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5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25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7000"/>
                            </p:stCondLst>
                            <p:childTnLst>
                              <p:par>
                                <p:cTn id="1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9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1" dur="25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7500"/>
                            </p:stCondLst>
                            <p:childTnLst>
                              <p:par>
                                <p:cTn id="1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25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25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8000"/>
                            </p:stCondLst>
                            <p:childTnLst>
                              <p:par>
                                <p:cTn id="1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5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25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8500"/>
                            </p:stCondLst>
                            <p:childTnLst>
                              <p:par>
                                <p:cTn id="1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25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25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9000"/>
                            </p:stCondLst>
                            <p:childTnLst>
                              <p:par>
                                <p:cTn id="1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49" grpId="0"/>
      <p:bldP spid="152" grpId="0"/>
      <p:bldP spid="153" grpId="0"/>
      <p:bldP spid="155" grpId="0"/>
      <p:bldP spid="155" grpId="1"/>
      <p:bldP spid="155" grpId="2"/>
      <p:bldP spid="170" grpId="0" bldLvl="0" animBg="1"/>
      <p:bldP spid="171" grpId="0" bldLvl="0" animBg="1"/>
      <p:bldP spid="172" grpId="0" bldLvl="0" animBg="1"/>
      <p:bldP spid="173" grpId="0" bldLvl="0" animBg="1"/>
      <p:bldP spid="174" grpId="0" bldLvl="0" animBg="1"/>
      <p:bldP spid="175" grpId="0" bldLvl="0" animBg="1"/>
      <p:bldP spid="183" grpId="0"/>
      <p:bldP spid="185" grpId="0"/>
      <p:bldP spid="189" grpId="0"/>
      <p:bldP spid="191" grpId="0"/>
      <p:bldP spid="193" grpId="0"/>
      <p:bldP spid="194" grpId="0"/>
      <p:bldP spid="195" grpId="0"/>
      <p:bldP spid="196" grpId="0"/>
      <p:bldP spid="197" grpId="0"/>
      <p:bldP spid="198" grpId="0"/>
      <p:bldP spid="199" grpId="0"/>
      <p:bldP spid="200" grpId="0" bldLvl="0" animBg="1"/>
      <p:bldP spid="200" grpId="1" bldLvl="0" animBg="1"/>
      <p:bldP spid="200" grpId="2" bldLvl="0" animBg="1"/>
      <p:bldP spid="201" grpId="0"/>
      <p:bldP spid="201" grpId="1"/>
      <p:bldP spid="201" grpId="2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一、项目描述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792480" y="1264920"/>
            <a:ext cx="3567430" cy="5029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●产品名称：测试牌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●产品材质：肽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●产品颜色：灰</a:t>
            </a:r>
          </a:p>
          <a:p>
            <a:pPr>
              <a:spcAft>
                <a:spcPts val="800"/>
              </a:spcAft>
              <a:defRPr sz="1400" b="1"/>
            </a:pPr>
            <a:r>
              <a:t>●产品表面状态：否</a:t>
            </a:r>
          </a:p>
          <a:p>
            <a:pPr>
              <a:spcAft>
                <a:spcPts val="800"/>
              </a:spcAft>
              <a:defRPr sz="1400" b="1"/>
            </a:pPr>
            <a:r>
              <a:t>●产品尺寸(mm × mm × mm)：200*100*10</a:t>
            </a:r>
          </a:p>
          <a:p>
            <a:pPr>
              <a:spcAft>
                <a:spcPts val="800"/>
              </a:spcAft>
              <a:defRPr sz="1400" b="1"/>
            </a:pPr>
            <a:r>
              <a:t>●定位精度要求(视觉)：1.8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●检测时产品运动速度(m/s)：0.5</a:t>
            </a:r>
          </a:p>
          <a:p>
            <a:pPr>
              <a:spcAft>
                <a:spcPts val="800"/>
              </a:spcAft>
              <a:defRPr sz="1400" b="1"/>
            </a:pPr>
            <a:r>
              <a:t>●搜索范围(mm × mm × mm)：350.0 * 200.0 * 50.0</a:t>
            </a:r>
          </a:p>
          <a:p>
            <a:pPr>
              <a:spcAft>
                <a:spcPts val="800"/>
              </a:spcAft>
              <a:defRPr sz="1400" b="1"/>
            </a:pPr>
            <a:r>
              <a:t>●工作节拍(pcs/min)：18</a:t>
            </a:r>
          </a:p>
          <a:p>
            <a:pPr>
              <a:spcAft>
                <a:spcPts val="800"/>
              </a:spcAft>
              <a:defRPr sz="1400" b="1"/>
            </a:pPr>
            <a:r>
              <a:t>●相机安装方式：眼在手外</a:t>
            </a:r>
          </a:p>
          <a:p>
            <a:pPr>
              <a:defRPr sz="1400" b="1"/>
            </a:pPr>
            <a:r>
              <a:t>●工作距离(mm)：387</a:t>
            </a:r>
          </a:p>
        </p:txBody>
      </p:sp>
      <p:sp>
        <p:nvSpPr>
          <p:cNvPr id="7" name="矩形 6"/>
          <p:cNvSpPr/>
          <p:nvPr/>
        </p:nvSpPr>
        <p:spPr>
          <a:xfrm>
            <a:off x="6783070" y="1292225"/>
            <a:ext cx="5064760" cy="500253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テキスト ボックス 48"/>
          <p:cNvSpPr txBox="1"/>
          <p:nvPr/>
        </p:nvSpPr>
        <p:spPr>
          <a:xfrm>
            <a:off x="8691185" y="5921615"/>
            <a:ext cx="1071880" cy="306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1400">
                <a:sym typeface="+mn-ea"/>
              </a:rPr>
              <a:t>方案布局图</a:t>
            </a:r>
            <a:endParaRPr kumimoji="1" lang="ja-JP" altLang="en-US" sz="1400" dirty="0">
              <a:latin typeface="微软雅黑" panose="020B0503020204020204" charset="-122"/>
              <a:ea typeface="微软雅黑" panose="020B0503020204020204" charset="-122"/>
              <a:cs typeface="Arial" panose="020B0604020202020204" pitchFamily="34" charset="0"/>
            </a:endParaRPr>
          </a:p>
        </p:txBody>
      </p:sp>
      <p:pic>
        <p:nvPicPr>
          <p:cNvPr id="9" name="Picture 8" descr="方案布局图_3D线扫传送带布局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05247" y="1080000"/>
            <a:ext cx="4312577" cy="418507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26" name="矩形 25"/>
          <p:cNvSpPr/>
          <p:nvPr/>
        </p:nvSpPr>
        <p:spPr>
          <a:xfrm>
            <a:off x="998994" y="5841723"/>
            <a:ext cx="4939321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视野</a:t>
            </a:r>
            <a:r>
              <a:rPr lang="zh-CN" altLang="en-US" sz="2000" b="1" dirty="0">
                <a:latin typeface="Arial" panose="020B0604020202020204" pitchFamily="34" charset="0"/>
                <a:ea typeface="微软雅黑" panose="020B0503020204020204" charset="-122"/>
              </a:rPr>
              <a:t>图</a:t>
            </a:r>
            <a:endParaRPr lang="zh-CN" altLang="en-US" sz="2000" b="1" dirty="0">
              <a:latin typeface="Arial" panose="020B0604020202020204" pitchFamily="34" charset="0"/>
              <a:ea typeface="微软雅黑" panose="020B0503020204020204" charset="-122"/>
            </a:endParaRPr>
          </a:p>
        </p:txBody>
      </p:sp>
      <p:pic>
        <p:nvPicPr>
          <p:cNvPr id="30" name="Picture 29" descr="视野图_3D线扫视野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2591" y="2653411"/>
            <a:ext cx="3031236" cy="2927604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-81005" y="5373723"/>
            <a:ext cx="4939321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Z(工作距离) = 387mm, X视野大小 = 140.256mm, Z向视野大小 = 175mm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7318009" y="2853055"/>
          <a:ext cx="4489704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44852"/>
                <a:gridCol w="2244852"/>
              </a:tblGrid>
              <a:tr h="92165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OPT-LPF2-030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3D线扫相机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X方向视野宽度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140.256mm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Z轴重复精度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1μm</a:t>
                      </a:r>
                    </a:p>
                  </a:txBody>
                  <a:tcPr/>
                </a:tc>
              </a:tr>
              <a:tr h="92165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采集时间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0.97s</a:t>
                      </a:r>
                    </a:p>
                  </a:txBody>
                  <a:tcPr/>
                </a:tc>
              </a:tr>
              <a:tr h="92170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行频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3-18kHz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二、项目</a:t>
            </a:r>
            <a:r>
              <a:rPr lang="zh-CN" altLang="en-US" sz="4000" dirty="0"/>
              <a:t>验证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19" name="矩形: 圆角 462"/>
          <p:cNvSpPr/>
          <p:nvPr/>
        </p:nvSpPr>
        <p:spPr bwMode="auto">
          <a:xfrm>
            <a:off x="4446092" y="569705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7" name="文本框 32"/>
          <p:cNvSpPr txBox="1"/>
          <p:nvPr/>
        </p:nvSpPr>
        <p:spPr>
          <a:xfrm>
            <a:off x="4810899" y="5696971"/>
            <a:ext cx="2253616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检测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0" name="Picture 19" descr="检测流程图_3D定位流程图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8874" y="1475105"/>
            <a:ext cx="8298656" cy="385381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pSp>
        <p:nvGrpSpPr>
          <p:cNvPr id="11" name="组合 10"/>
          <p:cNvGrpSpPr/>
          <p:nvPr/>
        </p:nvGrpSpPr>
        <p:grpSpPr>
          <a:xfrm>
            <a:off x="160477" y="127968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3D线扫配置图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4815" y="1553765"/>
            <a:ext cx="7522368" cy="375046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pic>
        <p:nvPicPr>
          <p:cNvPr id="5" name="Picture 4" descr="相机尺寸图_LPF2-030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0285" y="1680210"/>
            <a:ext cx="3471429" cy="34975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360285" y="5465790"/>
            <a:ext cx="3471429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三、</a:t>
            </a:r>
            <a:r>
              <a:rPr lang="zh-CN" altLang="en-US" sz="4000" dirty="0"/>
              <a:t>配置清单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548461" y="1377065"/>
          <a:ext cx="7847076" cy="216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3D线扫相机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OPT-LPF2-030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奥普特/OPT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MechMSR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梅卡曼德/MechMind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396875" y="417145"/>
            <a:ext cx="9874250" cy="553720"/>
          </a:xfrm>
        </p:spPr>
        <p:txBody>
          <a:bodyPr/>
          <a:lstStyle/>
          <a:p>
            <a:r>
              <a:rPr lang="zh-CN" altLang="en-US" sz="4000" dirty="0"/>
              <a:t>四、</a:t>
            </a:r>
            <a:r>
              <a:rPr lang="zh-CN" altLang="en-US" sz="4000" dirty="0"/>
              <a:t>逻辑流程</a:t>
            </a:r>
            <a:endParaRPr lang="zh-CN" altLang="en-US" sz="4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67F3FB4-3DE7-4F27-9357-59B2C87CA960}" type="slidenum">
              <a:rPr lang="zh-CN" altLang="en-US" smtClean="0"/>
            </a:fld>
            <a:endParaRPr lang="zh-CN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MechMSR(梅卡曼德/MechMind):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3D线激光轮廓测量仪（单台模式）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设置相机IP地址与标定参数组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启用外部触发（与传送带同步）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配置扫描行数为100行（平衡精度与速度）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设置超时时间为500ms（匹配0.5m/s运动速度）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表面点过滤（通过法向）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使用特征区域框选产品表面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法向量最大角度设为80°（过滤倾斜噪点）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噪声去除等级设为中度（兼顾效率与稳定性）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表面对齐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制作2D匹配模板（选取产品边缘特征）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设置角度范围±5°（匹配传送带±5°偏转）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启用非刚性精匹配（补偿轻微变形）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表面预处理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滤波器类型设为高斯滤波（X/Y方向各3px）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设置强度图阈值（排除灰度异常区域）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平面度检测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3.xml><?xml version="1.0" encoding="utf-8"?>
<p:tagLst xmlns:p="http://schemas.openxmlformats.org/presentationml/2006/main">
  <p:tag name="KSO_WPP_MARK_KEY" val="4e5a316b-8a0b-4aa2-9d3d-239a92f5fc7b"/>
  <p:tag name="COMMONDATA" val="eyJoZGlkIjoiZWUzMjU4Nzc3YzYxMTc5YWUyNzU4YjYwYWRmOGM3YTUifQ=="/>
  <p:tag name="commondata" val="eyJoZGlkIjoiZTc0ZDg5OWJiMmYwMTJhNDAzNmExZGU4ZmQyZDEyYTQifQ=="/>
  <p:tag name="resource_record_key" val="{&quot;29&quot;:[50000076]}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6D6E71"/>
      </a:dk2>
      <a:lt2>
        <a:srgbClr val="D1D2D4"/>
      </a:lt2>
      <a:accent1>
        <a:srgbClr val="00184B"/>
      </a:accent1>
      <a:accent2>
        <a:srgbClr val="33AEBC"/>
      </a:accent2>
      <a:accent3>
        <a:srgbClr val="F79332"/>
      </a:accent3>
      <a:accent4>
        <a:srgbClr val="359AD3"/>
      </a:accent4>
      <a:accent5>
        <a:srgbClr val="ED3E5B"/>
      </a:accent5>
      <a:accent6>
        <a:srgbClr val="6D6E71"/>
      </a:accent6>
      <a:hlink>
        <a:srgbClr val="0563C1"/>
      </a:hlink>
      <a:folHlink>
        <a:srgbClr val="954F72"/>
      </a:folHlink>
    </a:clrScheme>
    <a:fontScheme name="自定义 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自定义设计方案">
  <a:themeElements>
    <a:clrScheme name="WPS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874CB"/>
      </a:accent1>
      <a:accent2>
        <a:srgbClr val="EE822F"/>
      </a:accent2>
      <a:accent3>
        <a:srgbClr val="F2BA02"/>
      </a:accent3>
      <a:accent4>
        <a:srgbClr val="75BD42"/>
      </a:accent4>
      <a:accent5>
        <a:srgbClr val="30C0B4"/>
      </a:accent5>
      <a:accent6>
        <a:srgbClr val="E54C5E"/>
      </a:accent6>
      <a:hlink>
        <a:srgbClr val="0026E5"/>
      </a:hlink>
      <a:folHlink>
        <a:srgbClr val="7E1FAD"/>
      </a:folHlink>
    </a:clrScheme>
    <a:fontScheme name="WP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393</Words>
  <Application>WPS 演示</Application>
  <PresentationFormat>宽屏</PresentationFormat>
  <Paragraphs>141</Paragraphs>
  <Slides>13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13</vt:i4>
      </vt:variant>
    </vt:vector>
  </HeadingPairs>
  <TitlesOfParts>
    <vt:vector size="27" baseType="lpstr">
      <vt:lpstr>Arial</vt:lpstr>
      <vt:lpstr>宋体</vt:lpstr>
      <vt:lpstr>Wingdings</vt:lpstr>
      <vt:lpstr>微软雅黑</vt:lpstr>
      <vt:lpstr>Wingdings</vt:lpstr>
      <vt:lpstr>Calibri</vt:lpstr>
      <vt:lpstr>Arial</vt:lpstr>
      <vt:lpstr>Arial Unicode MS</vt:lpstr>
      <vt:lpstr>等线</vt:lpstr>
      <vt:lpstr>黑体</vt:lpstr>
      <vt:lpstr>印品黑体</vt:lpstr>
      <vt:lpstr>Office 主题​​</vt:lpstr>
      <vt:lpstr>1_Office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liang kaihao</dc:creator>
  <cp:lastModifiedBy>FairyStory</cp:lastModifiedBy>
  <cp:revision>39</cp:revision>
  <dcterms:created xsi:type="dcterms:W3CDTF">2023-05-09T05:59:00Z</dcterms:created>
  <dcterms:modified xsi:type="dcterms:W3CDTF">2025-12-05T02:22:52Z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DAA254BFCB2A430BB65C47F376FFDD8C</vt:lpwstr>
  </property>
  <property fmtid="{D5CDD505-2E9C-101B-9397-08002B2CF9AE}" pid="3" name="KSOProductBuildVer">
    <vt:lpwstr>2052-12.1.0.23542</vt:lpwstr>
  </property>
</Properties>
</file>