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测试盆定位视觉方案（3D）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使用特征区域：勾选，限定测试盆底面区域（235×235mm）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全局平面度模式：所有点（全面评估底面平整度）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数据过滤模式：全局过滤（高百分位95%，低百分位5%）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合格范围：平面度≤1.8mm（与定位精度一致）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平面度测量项：最小值0mm，最大值1.8mm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综合判定逻辑：任一测量项超限则判定NG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保存类型：PLY文件（便于后续分析）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保存路径：指定工程文件夹下的`measurement_data`目录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IP地址：192.168.1.100（示例地址）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端口：502（标准工业端口）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输出内容：平面度测量值及判定结果（0=OK，1=NG）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**动态采集适配**：3D线激光轮廓测量仪需配置外部触发信号与传送带同步，确保0.5m/s速度下数据完整性。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**噪点处理策略**：肽材质表面可能存在颗粒状噪点，通过深度差阈值与统计滤波器双重处理，保留有效几何特征。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**平面度检测关键参数**：全局过滤的百分位设置避免极端值干扰，确保平面度计算反映真实表面状态。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**通信效率优化**：TCP ASCII协议需设置合理超时时间（建议≥500ms），匹配18pcs/min节拍要求。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风险点：环境光干扰导致3D线扫数据异常（肽材质反光特性+动态采集）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解决方案：加装遮光罩并启用软件强度图屏蔽功能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风险点：444mm长焦距下机械振动易引发定位偏差（眼在手外安装模式）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解决方案：采用双层减震支架+相机安装面二次配平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风险点：肽材质测试盆边缘毛刺超出1.8mm定位公差范围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解决方案：预设动态补偿算法（基于历史数据自学习修正）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●产品名称：测试盆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●产品材质：肽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mm)：235*235*35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mm)：350.0 * 200.0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●工作节拍(pcs/min)：18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444mm, X视野大小 = 290mm, Z向视野大小 = 288mm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OPT-LPB300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1.31s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B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257" y="1680210"/>
            <a:ext cx="3353484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257" y="5465790"/>
            <a:ext cx="33534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OPT-LPB300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相机模式：单台（传送带动态采集）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数据采集状态：开启（触发源为外部信号同步传送带速度）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扫描行数：根据产品尺寸（235mm）设置为100行（覆盖全宽度）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Y轴分辨率：0.5mm（满足定位精度1.8mm要求）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虚拟模式：调试阶段开启，生产阶段关闭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触发间隔：根据0.5m/s速度计算，确保每帧数据完整捕捉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深度差阈值：1.5mm（略低于定位精度，保留有效数据）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标准差倍数：2.0（去除显著偏离的噪点）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使用特征区域：勾选，限定测试盆主体区域（235×235×35mm）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滤波器类型：高斯滤波（平滑表面数据，保留边缘）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滤波窗口X/Y方向大小：3px（平衡速度与精度）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使用特征区域：勾选，排除边缘无效数据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使用强度图：不勾选（肽材质表面无明显强度差异）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特征区域模式：使用特征区域内数据（框选测试盆基准边缘）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匹配分数阈值：70（确保动态对齐稳定性）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金字塔级别：2（适应传送带运动导致的轻微位移）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