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滤布外观检测视觉方案（2D）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风险点：黑色滤布易受环境光干扰，导致图像对比度不足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解决方案：采用高亮度条形组合光源并加装遮光罩，确保均匀照明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风险点：长焦距（1972mm）易因安装偏差导致图像模糊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解决方案：使用激光校准工具辅助定位，确保相机与检测面平行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风险点：不同批次滤布颜色/纹理差异可能影响缺陷识别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解决方案：在软件中预设自适应灰度补偿算法，动态适配物料特性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●产品名称：滤布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●检测内容：破洞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●工作距离(mm)：1972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1972mm, B(视野宽度) = 550mm, C(视野长度) = 1100mm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2129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0093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设置ROI区域：框选1000*1000mm检测范围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采集黑色滤布图像（确保破洞特征清晰可见）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调整图像对比度：增强破洞与布料的灰度差异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应用全局掩膜：遮盖非检测区域（如边缘毛刺）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导入图像数据（含破洞/无破洞样本）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截取固定ROI（确保所有图像检测区域一致）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使用智能标注工具标注破洞区域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标注差异样本（不同形状/大小的破洞）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启用数据增强（旋转/翻转/亮度调整）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设置输入尺寸（确保0.5mm缺陷可识别）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训练并验证模型（检查漏检/误检）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输出缺陷位置坐标及面积数据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