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滤布破洞检测外观检测视觉方案（2D）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风险点：现场存在粉尘，可能影响相机成像清晰度。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解决方案：加装防尘罩并定期清洁镜头与光源表面。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风险点：相机安装高度误差可能导致视野偏移或畸变。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解决方案：使用激光水平仪校准安装位置，确保相机光轴垂直于检测面。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风险点：滤布颜色或纹理波动可能干扰破洞识别效果。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解决方案：在图像预处理阶段加入自适应对比度增强算法以提升鲁棒性。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●产品名称：滤布破洞检测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●检测内容：破洞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mm)：2000.0 * 1150.0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●工作距离(mm)：2471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2471mm, B(视野宽度) = 632.5mm, C(视野长度) = 1100mm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CQ1628-16M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5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1123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20030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CQ1628-16M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使用工业相机采集滤布表面图像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配置高亮度线性光源确保均匀照明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设置ROI区域覆盖2000*1150mm检测范围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调整图像对比度增强破洞特征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使用ROI工具限定检测区域边界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导入标注数据集（含正常/破洞样本）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配置数据增强参数（旋转±15°, 缩放±20%）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设置输入图像尺寸为2048*1152像素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启用全局掩膜排除非检测区域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训练高精度模型（总轮次500+）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验证模型并调整交并比阈值至0.7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生成缺陷位置坐标与面积数据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输出NG/OK判定结果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记录缺陷分布热力图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生成每日检测质量报表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