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火车配件定位视觉方案（3D）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解决方案：在相机镜头前加装防尘罩，并定期清洁维护。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风险点：相机安装高度误差可能导致视野偏移，影响定位精度。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解决方案：使用激光校准工具辅助安装，确保工作距离精确为440mm。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风险点：来料尺寸公差较大，超出设定的搜索范围可能导致识别失败。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解决方案：在传送带前端增加预检测工位，剔除异常尺寸物料。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●产品名称：火车配件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mm)：210*230*150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mm)：456.0 * 282.0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使用"从相机获取图像"步骤采集传送带上的火车配件点云数据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配置场景点云ROI范围为456×282×600mm以限定检测区域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通过"点云降采样"设置5mm采样间隔优化处理效率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使用"计算点云的法向量并滤波"增强金属表面特征识别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应用"将3D点云投影为2D图像"进行透视投影，辅助后续匹配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调用"3D工件识别工具"导入STL模型生成点云模板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设置"3D匹配"参数：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粗匹配模式选择面匹配（适应金属材质）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精匹配模式启用高精度（满足1mm定位要求）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标准偏差设置0.5mm，迭代次数40次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开启长条物体增强功能（适配210×230×150mm尺寸）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通过"生成抓取点"步骤创建3个优先级抓取位姿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使用"根据阈值对数值进行二分类"验证匹配置信度（阈值0.7）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通过"位姿变换"将识别位姿转换至机器人坐标系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应用"调整位姿V2"优化抓取点方向（使Z轴垂直向下）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通过"输出"步骤将合格抓取位姿经TCP/IP协议传输至机器人控制系统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使用"统计数据列表中指定层级的元素个数"记录每批次检测结果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