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火车配件定位视觉方案（3D）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风险点：现场存在金属粉尘，可能影响相机成像质量。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解决方案：在相机镜头前加装防尘罩，并定期清洁维护。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风险点：工作距离较远（1150mm），安装时需确保相机与工件平行以避免畸变。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解决方案：使用激光水平仪辅助安装，确保相机光轴垂直于检测面。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风险点：褐色金属表面反光不均，可能导致点云数据不稳定。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解决方案：优化预处理算法，增强点云对比度并设置动态阈值过滤异常点。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●产品名称：火车配件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●产品颜色：褐色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mm)：210*310*300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mm)：300.0 * 350.0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使用"从相机获取图像"步骤，配置相机采集传送带静止产品的点云数据，设置ROI区域覆盖搜索范围(300×350×300mm)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执行"点过滤"移除噪声点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使用"点云降采样"优化数据密度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通过"提取3D ROI内点云"限定处理区域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使用"图像亮度和色彩均衡器"增强褐色金属表面特征对比度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调用"3D工件识别"步骤，加载预设的金属配件点云模板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使用"计算平面点云的位姿和尺寸"验证定位精度(±2mm)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通过"3D匹配"步骤进行多角度姿态比对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使用"根据阈值对数值进行二分类"筛选有效检测结果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应用"计算掩膜面积"验证产品完整性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通过"保存结果到文件"记录检测数据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设置端口类型为"预定义（视觉结果）"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使用"统计数据列表中指定层级的元素个数"监控检测节拍(5pcs/min)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