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灯珠外观检测视觉方案（2D）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风险点：玻璃材质反光易造成图像模糊，影响缺陷识别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解决方案：采用环形光源+漫射板组合，降低表面反光干扰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风险点：传送带振动可能导致相机成像偏移超出22mm×22mm视野范围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解决方案：加装防震支架并校准相机安装角度，确保20mm×20mm检测区域居中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风险点：黄色玻璃批次色差可能干扰缺陷判定阈值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解决方案：预处理阶段增加动态白平衡校正，适应±10%色差范围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●产品名称：灯珠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●检测内容：缺失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●工作距离(mm)：84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84mm, B(视野宽度) = 22mm, C(视野长度) = 22mm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57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459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VLHXA45D26R1X-24V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使用高分辨率工业相机采集传送带上的灯珠图像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设置ROI区域为20×20mm检测范围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调整图像亮度/对比度增强玻璃材质特征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应用ROI工具限定检测区域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使用图像校正功能消除传送带运动导致的模糊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添加目标检测模块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标注所有完整灯珠位置作为正样本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标注缺失灯珠位置作为负样本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划分80%图像作为训练集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20%图像作为验证集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使用数据增强处理传送带运动带来的位置偏移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检查漏检/误检情况并优化阈值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输出每个灯珠的检测状态（存在/缺失）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统计缺失数量并生成检测报告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通过工业通信协议将检测结果传输至PLC系统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