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灯珠外观检测视觉方案（2D）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风险点：传送带反光或环境光干扰可能导致图像对比度不足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解决方案：采用高均匀性环形光源并加装遮光罩，确保检测区域光照稳定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风险点：相机安装角度偏差导致检测区域边缘失真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解决方案：通过标定工具校准相机光轴与检测面垂直，保证视野中心对准目标区域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风险点：不同批次灯珠玻璃透光率差异影响缺陷识别准确性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解决方案：建立物料标准色板库，定期校准光源亮度并更新检测模型阈值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●产品名称：灯珠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●检测内容：缺失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●产品颜色：黄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●工作距离(mm)：84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84mm, B(视野宽度) = 22mm, C(视野长度) = 22mm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7162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8042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8579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9459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VLHXA45D26R1X-24V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使用工业相机在传送带静止/低速时段抓取灯珠区域图像（20×20mm检测范围）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ROI截取：框选传送带上的灯珠安装区域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背景消除：通过差分法去除传送带纹理干扰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亮度均衡：增强黄玻璃灯珠与背景的对比度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模块选择：图像分类模块（二分类：存在/缺失）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创建"存在"和"缺失"两个类别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标注正常灯珠图像为"存在"类别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标注缺失灯珠图像为"缺失"类别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输入尺寸：512×512（保证2mm缺陷可见）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数据增强：启用旋转（±15°）、亮度调整（±20%）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模型类型：高速度模型（满足1s内完成检测）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设置置信度阈值：0.85（平衡准确率与召回率）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迭代调整：针对漏检样本补充标注后重新训练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输出检测结果（存在/缺失）及置信度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生成检测报告（包含缺陷位置热力图）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通过TCP/IP协议将检测结果发送至PLC控制系统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