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灯珠外观检测视觉方案（2D）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生成标注结果匹配矩阵分析漏检/误检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导出ONNX格式模型至Mech-Vision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实时缺陷定位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输出缺失区域坐标（X/Y坐标±0.5mm精度）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生成缺陷热力图可视化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缺陷面积≥2mm²判定为NG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单帧图像允许多个缺陷判定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通过TCP/IP协议输出检测结果（OK/NG）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存储缺陷图像供追溯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记录每分钟600次检测的通过率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统计缺陷类型分布（单点/多点缺失）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生成日报表显示缺陷率变化曲线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设置阈值报警（当缺陷率&gt;3%时触发）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风险点：玻璃材质反光干扰检测稳定性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解决方案：采用8组条形光源45°角环形布置，启用动态补偿算法消除运动模糊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风险点：1897mm长焦距易产生图像畸变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解决方案：使用FA0802D定焦镜头配合C口适配器，确保880×880mm视野边缘清晰度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风险点：黄色玻璃透光率波动影响缺陷识别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解决方案：部署自动白平衡校准模块，每班次执行标准色板校正程序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●产品名称：灯珠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●检测内容：缺失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1897mm, B(视野宽度) = 880mm, C(视野长度) = 880mm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使用工业相机在传送带静止/运动状态下采集灯珠区域图像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确保玻璃材质表面无反光干扰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设置ROI区域为800×800mm检测范围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调整亮度/对比度突出黄色玻璃特征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应用ROI工具框选核心检测区域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使用掩膜工具遮盖非检测区域（如传送带边缘）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启用运动补偿算法消除2m/s速度下的运动模糊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导入包含正常/缺失样本的图像数据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划分80%训练集与20%验证集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创建"缺失"缺陷类别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配置数据增强参数（旋转±15°、亮度±20%）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设置输入尺寸为1024×1024（确保2mm缺陷可识别）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选择高速度模型类型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启用网格剪切工具（4×4分块）提升小缺陷检测能力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设置缺陷判定阈值（缺陷面积&gt;4mm²）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