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炸弹尺寸测量视觉方案（3D）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风险点：金属材质反光可能导致3D激光扫描数据失真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解决方案：增加漫反射涂层或调整激光功率抑制强反射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风险点：1835mm长距离安装易受振动干扰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解决方案：采用高刚性支架+减震基座组合固定设备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风险点：异形件表面氧化层可能影响特征点识别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解决方案：预处理阶段启用自适应滤波并校准基准面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●产品名称：炸弹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●测量内容：3D尺寸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mm)：220.0 * 26.0 * 26.0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