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炼丹炉尺寸测量视觉方案（3D）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风险点：金属材质反光可能导致点云噪声增加，影响测量精度。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解决方案：在相机镜头前加装偏振滤镜，并调整结构光强度以抑制反光干扰。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风险点：工作距离1500mm下相机安装角度偏差可能造成视野边缘畸变。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解决方案：通过标定板校准相机空间坐标系，确保Z轴垂直度误差≤0.1°。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风险点：人工上料可能导致炼丹炉摆放角度偏差，超出0.5mm测量容差范围。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解决方案：在测量工位增加机械限位装置，强制产品以标准姿态进入测量区域。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●产品名称：炼丹炉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●测量内容：整体长宽高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mm)：500.0 * 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defRPr sz="1400" b="1"/>
            </a:pPr>
            <a:r>
              <a:t>●工作距离(mm)：1500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1500mm, X视野大小 = 670mm, Y视野大小 = 1150mm, Z向视野大小 = 1000-2000mm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M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1150×670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0.2mm@2.0m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0.3-0.6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PRO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787" y="1680210"/>
            <a:ext cx="3374425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08787" y="5465790"/>
            <a:ext cx="3374425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从相机获取图像（设置相机参数：分辨率匹配500mm尺寸，触发模式为手动采集）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点云预处理（去除噪声点，法向量滤波，确保金属表面反光区域被平滑处理）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提取3D ROI内点云（划定炼丹炉所在区域，排除背景干扰）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点云降采样（间隔设置为0.5mm，平衡精度与处理速度）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计算平面点云的位姿和尺寸（选择立方体模型匹配，输出XYZ三向尺寸）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计算掩膜最小外接矩形（验证测量结果一致性，校正可能的倾斜误差）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限制输出的个数（设置最大输出1个目标，确保单件检测）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转换数据类型（将尺寸数据转为字符串格式，便于后续通信）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输出（通过标准接口发送尺寸数据至PLC，端口类型选预定义（视觉结果），数据转换方式选根据工件中心点生成抓取策略）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