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炼丹炉尺寸测量视觉方案（3D）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风险点：青色九天玄铁表面反光可能导致结构光投影失真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解决方案：加装遮光罩并控制环境光照强度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风险点：750mm工作距离下相机支架易受振动影响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解决方案：采用防震支架+膨胀螺丝固定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风险点：玄铁材质氧化层厚度差异影响光反射均匀性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解决方案：预设多组校准参数自动匹配表面状态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●产品名称：炼丹炉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●产品材质：九天玄铁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500.0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S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34" y="1474470"/>
            <a:ext cx="3166530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88734" y="5671530"/>
            <a:ext cx="31665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设置相机参数（分辨率、曝光时间）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定义ROI区域（500*500*1000mm范围）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图像滤波（高斯滤波消除噪声）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图像亮度和色彩均衡器（增强青色物体对比度）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提取掩膜中对应的图像（限定检测区域）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检测边缘（Canny算法识别产品轮廓）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计算掩膜在指定直线上的长度（X/Y轴方向）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计算两点间距离（获取长宽高）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根据阈值对数值进行二分类（500±10mm判定）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限制输出的个数（仅保留有效测量值）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转换数据类型（数值转字符串）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保存结果到文件（记录测量数据）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TCP通信（发送测量结果到PLC）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配置IP地址和端口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定义数据传输协议（合格/不合格状态码）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