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烟台苹果外观检测视觉方案（2D）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风险点：风险点：环境光干扰可能导致红色果皮与缺陷对比度不足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解决方案：解决方案：采用高亮度环形光源（OPT-RIU114）并固定光照角度，确保红色特征与缺陷色差稳定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风险点：风险点：相机安装角度偏差导致苹果边缘区域失焦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解决方案：解决方案：通过CQ0828-16M镜头调节焦距（8mm），确保581mm工作距离下220mm×220mm视野清晰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风险点：风险点：苹果表皮反光或自然纹理差异影响缺陷识别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解决方案：解决方案：在预处理阶段使用掩膜工具屏蔽果蒂等非检测区域，并增强图像对比度以突出裂痕/虫眼特征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●产品名称：烟台苹果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●检测内容：裂痕, 虫眼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●产品材质：水果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●工作距离(mm)：581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832" y="2065708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30" y="1196816"/>
            <a:ext cx="5141118" cy="475249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541389" y="5625328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581mm, B(视野宽度) = 220mm, C(视野长度) = 220mm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580515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CQ0828-16M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282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570799" cy="11075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195530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800" y="1800000"/>
            <a:ext cx="1570799" cy="103101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370800" y="3119015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599" y="1800000"/>
            <a:ext cx="1570799" cy="87769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61599" y="2965697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CQ0828-16M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使用工业相机采集传送带上的苹果图像，设置ROI区域为200×200mm，调整白平衡和曝光参数以适应红色果皮特征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应用ROI工具框选苹果主体区域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使用掩膜工具遮盖果蒂等非检测区域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通过图像增强调整对比度，突出红色果皮与缺陷的色差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标注裂痕和虫眼缺陷区域（使用多边形工具精细标注）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设置数据增强参数（旋转±15°、亮度±20%、对比度±15%）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训练模型时选择高速度模式（缺陷面积较大）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输入图像尺寸设置为1024×1024（确保3mm缺陷对应约34像素）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验证模型时设置阈值：绿色竖线（OK）设为0.85，红色竖线（NG）设为0.7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导出缺陷分割结果（标注缺陷轮廓与类别）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通过通信接口输出NG判定信号（可选）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生成检测报表，统计裂痕/虫眼检出率及误检率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391</cp:revision>
  <dcterms:created xsi:type="dcterms:W3CDTF">2019-03-05T07:35:00Z</dcterms:created>
  <dcterms:modified xsi:type="dcterms:W3CDTF">2025-11-05T01:59:28Z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