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牛奶盒识别视觉方案（2D）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组合判断工具串联三个检测模块结果：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字符识别状态=OK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分类置信度≥90%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轮廓计数=3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三条件同时满足时输出OK信号，否则触发NG报警。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**数据记录**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配置结果输出模块，将检测时间、字符内容、分类标签、置信度等数据通过CSV格式存储，设置分隔符为";"。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**Modbus通信**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配置TCP/IP连接至PLC，地址192.168.1.100:502。定义寄存器40001输出检测结果（0=NG,1=OK），寄存器40002输出缺陷类型代码（0-4）。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**过程监控**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启用数据导出功能，每小时生成包含以下指标的统计报表：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OK率（公式：OK数量/(OK数量+NG数量)）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平均检测耗时（ms）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各缺陷类型占比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- 字符识别平均置信度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风险点：白色纸板反光可能导致环境光干扰识别对比度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解决方案：加装遮光罩并调整环形光源角度至45°入射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风险点：工作距离误差超过±2mm会导致图像模糊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解决方案：使用激光测距仪校准安装位置并固定防震支架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风险点：不同批次油墨色差可能影响印刷特征识别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解决方案：在SCMVS软件中启用动态对比度补偿算法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●产品名称：牛奶盒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●识别内容：印刷正确性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●产品材质：纸板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●识别时产品运动速度(m/s)：0.35</a:t>
            </a:r>
          </a:p>
          <a:p>
            <a:pPr>
              <a:defRPr sz="1400" b="1"/>
            </a:pPr>
            <a:r>
              <a:t>●工作距离(mm)：83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4090"/>
            <a:ext cx="3544089" cy="4059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83mm, B(视野宽度) = 37mm, C(视野长度) = 50mm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CQ0828-16M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1523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24031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219006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27806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CQ0828-16M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PFM-HX3475C010W/R/G/B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配置SC3000系列相机，设置分辨率为2440×2040（满足0.5mm特征识别需求），帧率≥35fps（匹配35pcs/min节拍）。启用自动曝光和白平衡补偿白色纸板反光特性。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使用环形LED光源（色温6000K），设置亮度为80%以增强印刷油墨与白色纸板的对比度。通过扩展参数启用"边缘增强"模式提升印刷线条锐度。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**图像增强**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应用直方图均衡化算法优化灰度分布，使用3×3中值滤波消除噪声。通过"对比度测量"工具验证处理后印刷区域与背景的对比度≥2.5:1。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**运动补偿**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启用相机"运动模糊抑制"功能，设置触发延迟补偿0.35m/s传送带速度，确保产品在拍摄时处于静止状态。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印刷正确性检测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**字符识别**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绘制四边形ROI覆盖印刷区域（20×30mm），启用定位框使能功能。导入经过字符训练的深度学习模型（Common.bin），设置字符过滤规则：仅允许数字+大写字母组合，字符个数范围[8,12]。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**注册分类**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创建包含5类印刷模板的注册库（品牌LOGO/生产日期/保质期等），设置最小相似度阈值0.85。通过标注工具对样本图像进行ROI标注，训练生成分类模型。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**异常检测**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配置多级判断逻辑：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1. 字符识别结果与预设模板匹配度校验（容差±2字符）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2. 注册分类置信度≥90%判定为有效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3. 轮廓计数验证印刷元素完整性（预期值=3）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**状态判定**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