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玩具枪外观检测视觉方案（3D）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风险点：环境光干扰导致3D点云噪点增加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解决方案：加装遮光罩并控制现场照度在500-800lux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风险点：相机安装角度偏差超出±1°影响深度精度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解决方案：使用激光校准仪辅助安装并预留3mm机械调节余量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风险点：自动上料导致产品Z轴高度波动±5mm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解决方案：在传送带加装气动压紧装置保证定位一致性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●产品名称：玩具枪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●检测内容：凹陷、凸起、倾斜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●产品表面状态：非镜面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mm)：500.0 * 25.0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●来料方式：自动上料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●最小缺陷分辨要求(mm)：1.8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defRPr sz="1400" b="1"/>
            </a:pPr>
            <a:r>
              <a:t>●工作距离(mm)：750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750mm, X视野大小 = 345mm, Y视野大小 = 585mm, Z向视野大小 = 500-1000mm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585×345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外观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261" y="1683067"/>
            <a:ext cx="9019222" cy="4193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PR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906" y="1680210"/>
            <a:ext cx="3618186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86906" y="5465790"/>
            <a:ext cx="361818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3D点云采集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配置Mech-Eye相机参数（分辨率1024×768，帧率30fps）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设置ROI区域（聚焦产品本体，排除背景干扰）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启用深度图波动评测（检测表面细微起伏）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点云降采样（体素尺寸0.5mm，降低数据量）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法向量计算（K近邻参数设为20，增强表面特征）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平面分割（提取基准面用于倾斜度计算）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凹陷/凸起检测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构建参考平面（使用最小二乘法拟合）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计算高度差（阈值设定1.8mm）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生成缺陷掩膜（标记异常区域）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倾斜度检测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计算位姿角度（X/Y轴偏差±2°判定异常）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对比基准位姿（使用预设模板匹配）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缺陷分类（按类型标记：凹陷/凸起/倾斜）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合格性判定（综合三类缺陷阈值）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可视化输出（在3D点云中标注缺陷位置）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Adapter通信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配置IP地址（192.168.1.100:50000）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┈ 发送检测结果（通过TCP/IP协议传输位姿数据）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记录每批次检测时间（满足30件/分钟节拍）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统计缺陷分布（生成日报表供质量分析）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