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玩具枪外观检测视觉方案（3D）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使用"过滤"步骤按置信度筛选有效检测结果（置信度阈值0.3）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应用"根据布尔值触发控制流"区分合格/不合格品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通过"输出"步骤将检测结果传输至生产界面显示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使用"统计数据列表中指定层级的元素个数"跟踪缺陷分布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通过"通过统计数据检查位姿重复精度"验证检测稳定性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风险点：强光干扰或反光影响3D结构光成像质量。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解决方案：安装遮光罩并控制车间照明强度，确保相机采集区域无直射光源。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风险点：相机安装位置偏移导致工作距离偏差，影响检测精度。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解决方案：使用高精度定位支架固定相机，并定期校准安装角度与位置。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风险点：玩具枪表面颜色一致但材质密度差异，可能影响点云深度采集稳定性。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解决方案：在软件中设置动态阈值补偿模块，适应不同批次塑料材质的反射特性。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●产品名称：玩具枪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●检测内容：凹陷、凸起、倾斜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25.0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●来料方式：自动上料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使用"从相机获取图像"步骤采集玩具枪的深度图和彩色图，配置相机参数确保覆盖产品尺寸范围（500*25*150mm），并设置合适的分辨率以满足最小缺陷分辨要求（1.8mm）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设置3D ROI区域聚焦于玩具枪主体（排除背景和无关物体）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噪声抑制等级设为"Strong"，消除塑料材质表面噪点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边缘提取效果设为"Fine"，保留表面细节特征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使用"点过滤"步骤：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- 启用StatisticalOutlierFilter，最近邻近点数30，标准偏差乘数2.0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- 或使用NormalsFilter，参考方向Z轴，角度阈值0°-90°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通过"将3D点云投影为2D图像"步骤转换点云，选择OrthographicProjection投影类型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6. 应用"图像形态学变换"进行闭操作（ClosingOperator），操作核大小21px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凹陷/凸起检测：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使用"点云形状检测器"步骤，形状类型选择"平面"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设置法向偏差最大阈值30°，点云波动误差3-5mm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启用"计算平面度误差"步骤，采样间隔5mm，验证缺陷是否超出1.8mm阈值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倾斜检测：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通过"计算平面点云的位姿和尺寸"步骤获取基准位姿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使用"调整位姿V2"步骤，沿指定方向移动位姿进行角度校正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应用"3D匹配"步骤，启用"根据与参考方向的夹角判断位姿是否有效"功能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综合检测：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使用"2D方法估计点云边缘"步骤快速提取轮廓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通过"Blob分析"检测连通区域，设置圆度/矩形度阈值过滤异常形状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结合"测量点到平面的高度差"步骤（阈值设为1.8mm）量化倾斜程度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