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玩具枪尺寸测量视觉方案（3D）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风险点：强光干扰可能导致3D扫描数据失真。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解决方案：在相机周围加装遮光罩，避免外部光源直射。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风险点：相机安装角度偏差可能影响扫描精度。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解决方案：使用激光校准工具确保相机与产品轴线平行对齐。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风险点：玩具枪表面纹理差异可能影响结构光投射效果。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解决方案：采用多角度补光和自适应滤波算法增强图像稳定性。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●产品名称：玩具枪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●测量内容：凹陷、裂痕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●产品颜色：迷彩色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mm)：800.0 * 25.0 * 150.0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●来料方式：自动上料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●工作距离(mm)：431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59280"/>
            <a:ext cx="4234815" cy="4090034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431mm, X视野大小 = 223.598mm, Z向视野大小 = 354mm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OPT-LPE2-040-01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223.598mm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2.52s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线扫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LPE2-040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227" y="1474470"/>
            <a:ext cx="4535545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04227" y="5671530"/>
            <a:ext cx="4535545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OPT-LPE2-040-01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