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使用多边形工具精确标注缺陷轮廓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使用掩膜工具排除玻璃边缘干扰区域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设置全局掩膜覆盖非检测区域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随机旋转（±15°模拟传送带偏移）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高斯噪声（模拟实际环境干扰）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亮度变化（±20%模拟光照波动）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输入尺寸：1024*200（适配500*100mm检测区域）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批量大小：16（平衡速度与精度）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模型类型：高精度模式（满足20mm缺陷检测）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缺陷分类：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根据分割结果匹配预设的4类缺陷特征库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设置缺陷判定阈值（面积&gt;20mm²判定为NG）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输出格式：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缺陷坐标（用于后续定位）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缺陷类型标签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缺陷面积/长度数据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实时统计：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每分钟缺陷数量统计（20pcs/min节拍）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缺陷类型分布直方图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合格率实时显示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存储NG图像及缺陷标注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生成质检报告（包含缺陷位置坐标）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风险点：风险点：环境光波动可能导致透明玻璃反光干扰检测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解决方案：解决方案：采用中孔背光源+遮光罩组合，确保均匀照明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风险点：风险点：877mm长焦距易产生视角畸变影响缺陷定位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解决方案：解决方案：使用C口18mm定焦镜头+垂直安装校准，配合畸变矫正算法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风险点：风险点：玻璃厚度公差超出±0.2mm范围时影响成像清晰度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解决方案：解决方案：在视觉软件中集成Z轴补偿模块，动态调整焦平面匹配工件高度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●检测内容：划痕、裂纹、凹陷、突出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defRPr sz="1400" b="1"/>
            </a:pPr>
            <a:r>
              <a:t>●工作距离(mm)：877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使用高分辨率工业相机（如LSR L-V4）采集玻璃表面图像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分辨率：1200万像素以上（满足20mm缺陷分辨率）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曝光模式：自动曝光（适应透明材质反光特性）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灰度值：动态调整以平衡深色/浅色背景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采集场景覆盖：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不同层高（200-1000mm工作距离）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传送带运动状态（0.2m/s速度下的动态采集）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透明玻璃的多角度反光场景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使用ROI工具框选500*100mm检测区域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应用全局ROI减少背景干扰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自动亮度/对比度调整（补偿传送带运动导致的光照变化）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高斯滤波降噪（消除透明材质表面反光干扰）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模块选择：缺陷分割模块（支持多类别缺陷检测）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创建4个缺陷类别（划痕/裂纹/凹陷/突出）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标注规范：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