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●工作距离(mm)：245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使用高分辨率工业相机采集玻璃托盘图像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调整曝光参数避免透明材质反光干扰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截取100*30mm检测区域ROI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使用掩膜工具遮盖托盘边缘干扰区域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标注透明玻璃表面划痕区域（最小2mm）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启用网格剪切工具处理小缺陷检测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配置数据增强参数提升泛化能力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设置缺陷面积阈值（≥2mm²）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生成缺陷位置坐标用于后续处理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记录NG品缺陷类型分布数据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