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风险点：风险点：环境光波动导致玻璃表面反光干扰划痕检测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解决方案：解决方案：采用中孔背光源+遮光罩组合，消除环境光干扰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风险点：风险点：相机安装角度偏差导致视野畸变或漏检区域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解决方案：解决方案：通过三维调节支架校准相机角度，确保检测区域全覆盖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风险点：风险点：玻璃厚度公差超出±0.1mm范围影响成像清晰度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解决方案：解决方案：在传送带入口增加厚度检测传感器，剔除异常厚度物料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●工作距离(mm)：489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MV-CH140-60GC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4708 * 2824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MH3520K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MV-CH140-60GC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MH3520K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PFM-DM250250W/R/G/B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使用高分辨率工业相机（≥1200万像素）配合背光或环形光源，确保透明玻璃表面划痕的对比度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设置ROI区域为500×100mm检测范围，排除无关背景干扰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启用图像校正功能消除传送带运动导致的轻微形变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通过色彩平衡工具消除玻璃材质的色偏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调整亮度/对比度参数（亮度±5%，对比度±15%）增强划痕特征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应用网格剪切工具（4×2网格）提升小缺陷（0.2mm）的检测精度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创建"划痕"类别并标注典型缺陷样本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配置数据增强参数：缩放范围0-20%，旋转角度±5°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设置输入图像尺寸为1024×1024像素（确保0.2mm缺陷清晰可见）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启用全局掩膜遮盖玻璃边缘反光区域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通过验证参数设置交并比阈值0.7过滤误检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导出包含缺陷坐标的检测结果用于后续分析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通过SDK接口将NG判定信号传输至PLC控制系统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