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通过TCP/IP协议将检测结果发送至PLC控制系统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解决方案：解决方案：使用激光校准工具确保安装角度精确对位。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风险点：风险点：玻璃厚度或透明度波动可能影响划痕检测效果。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解决方案：解决方案：在软件中设置自适应阈值补偿功能以应对材质变化。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●工作距离(mm)：489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MH3520K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MH3520K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使用工业相机配合背光光源采集玻璃表面图像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设置ROI区域为500×100mm检测范围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应用直方图均衡化消除透明材质反光干扰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使用ROI工具框选固定检测区域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导入标注数据集（含正常玻璃与带划痕样本）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标注工具使用智能标注+手动修正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启用随机旋转（±5°）和缩放（±10%）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设置输入图像尺寸为1024×200像素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模型类型选择高速度模式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批量大小设为8张/批次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设置缺陷判定阈值（根据0.2mm分辨率校准）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生成检测结果标记（OK/NG）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