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解决方案：解决方案：加装遮光罩或调整光源角度，确保检测区域光照均匀且无外部干扰。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风险点：风险点：相机安装高度误差可能导致视野偏移，影响划痕检测精度。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解决方案：解决方案：使用激光定位辅助安装，并进行多次标定校准以确保工作距离与视野匹配。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风险点：风险点：玻璃厚度或透明度波动可能造成图像对比度不稳定，影响缺陷识别。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解决方案：解决方案：在软件中启用自适应亮度补偿算法，提升不同批次玻璃的检测鲁棒性。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●工作距离(mm)：469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MV-CU060-60GC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3200 * 1944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MFA118-S16V2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MV-CU060-60GC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MFA118-S16V2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PFM-DM250250W/R/G/B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使用高分辨率工业相机（建议1200万像素以上）采集玻璃表面图像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设置背光或环形光源以增强划痕对比度（透明材质需避免反光干扰）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配置相机参数：曝光时间≤1/1000秒（防止传送带运动模糊）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调整图像亮度/对比度（增强划痕与背景的差异）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应用ROI工具框选500×100mm检测区域（排除非关键区域）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使用网格剪切工具（4×2网格）处理大尺寸图像（确保0.2mm缺陷可见）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启用缺陷分割模块（多类别标注划痕形态）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使用智能标注工具+画笔工具精细标注划痕边缘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输入尺寸：1024×2048（保证0.2mm缺陷≥2像素）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数据增强：启用旋转±5°、亮度±15%、高斯噪声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模型类型：高速度模型（满足30pcs/min节拍）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设置全局掩膜遮盖玻璃边缘反光区域（避免误检）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通过验证图表监控精度曲线（目标mAP≥0.95）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导出模型时启用类激活图（辅助分析漏检原因）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设置缺陷判定规则：面积≥0.04mm²（0.2×0.2mm）标记为NG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通过TCP/IP协议将检测结果（OK/NG）实时传输至PLC控制系统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