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阈值设置：通过"编辑阈值"功能优化OK/NG判定边界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验证策略：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交并比阈值设为0.5（确保划痕定位精度）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使用网格选择工具筛选含缺陷的小图进行专项验证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缺陷区域标记：在图像上绘制红色轮廓标注划痕位置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分类判定：根据缺陷面积/长度输出OK/NG结果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数据记录：保存检测图像与缺陷坐标信息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实时统计：显示当前检测合格率与缺陷类型分布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周期报表：生成每小时/每日缺陷数量趋势图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数据导出：定期导出检测结果用于质量追溯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mm)：700.0 * 700.0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●工作距离(mm)：1061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*AH3B00M/CU000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5472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FA3545A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*AH3B00M/CU000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FA3545A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OPT-FLA410290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使用高分辨率工业相机采集玻璃表面图像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设置相机参数：高分辨率模式（建议1200万像素以上）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配置光源系统：采用背光或环形光消除玻璃反光干扰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同步触发机制：与传送带速度(0.3m/s)匹配的图像采集频率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ROI截取：框选700×700mm检测区域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亮度/对比度调整：增强划痕与玻璃基底的灰度差异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色彩平衡：消除透明材质的色偏影响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网格剪切：将大尺寸图像切割为256×256小图（提升小缺陷检测精度）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数据增强：启用旋转(-180°~180°)和缩放(-99%~99%)参数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划痕检测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创建缺陷类别：定义"划痕"标签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标注策略：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优先标注0.2mm最小缺陷样本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使用画笔工具精细标注不规则划痕轮廓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应用全局掩膜遮盖非检测区域（如边缘毛刺）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训练参数配置：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输入尺寸：1024×1024（确保0.2mm缺陷可见）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模型类型：高精度模式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数据增强强度：亮度±10%、对比度±15%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