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mm)：700.0 * 700.0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●最大工作距离(mm)：2600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defRPr sz="1400" b="1"/>
            </a:pPr>
            <a:r>
              <a:t>●工作距离(mm)：780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FA1645A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FA1645A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使用高分辨率工业相机（建议1200万像素以上）配合背光/环形光照明，确保透明玻璃划痕特征清晰可见。设置ROI区域为700×700mm检测范围，通过远心镜头补偿大工作距离（300-2600mm）导致的畸变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采用直方图均衡化增强对比度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应用高斯滤波消除噪声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ROI截取（根据传送带运动轨迹动态调整ROI位置）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新建工程并添加缺陷分割模块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导入包含划痕缺陷的玻璃图像数据（建议OK/NG比例1:1）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使用掩膜工具排除玻璃边缘干扰区域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标注缺陷区域时采用智能标注工具（缺陷特征明显时）或画笔工具（复杂边缘）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训练参数设置：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输入图像尺寸调整至1024×1024（确保0.2mm缺陷可识别）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数据增强启用旋转/翻转（补偿传送带运动导致的视角变化）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批量大小设为8（平衡速度与精度）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验证后通过"编辑阈值"设置缺陷面积判定标准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根据缺陷面积/长度设置OK/NG判定规则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输出缺陷位置坐标用于后续定位处理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记录每批次检测良品率及缺陷类型分布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