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输出缺陷分割掩膜图像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根据缺陷面积/长度判定NG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生成检测结果标签（OK/NG）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导出检测结果报表用于质量分析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风险点：风险点：现场光照波动可能影响图像稳定性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解决方案：解决方案：采用高稳定性的工业光源并设置遮光罩减少环境干扰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风险点：风险点：多相机同步误差可能导致图像拼接错位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解决方案：解决方案：使用时间戳同步或触发信号确保所有相机采集一致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风险点：风险点：玻璃厚度或透明度差异可能影响缺陷识别效果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解决方案：解决方案：在预处理阶段加入自适应对比度增强算法以适配不同材质特性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●工作距离(mm)：1176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HC2505A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HC2505A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PFM-TX32728W/R/G/B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使用高分辨率工业相机采集玻璃表面图像，确保最小缺陷0.2mm可识别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ROI截取：框选900*900mm检测区域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全局掩膜：遮盖玻璃边缘非检测区域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图像增强：调整对比度突出透明材质划痕特征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导入包含划痕/无划痕的玻璃图像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设置全局掩膜排除干扰区域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使用智能标注工具标注划痕区域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配置数据增强参数（旋转/翻转/亮度调整）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设置输入图像尺寸确保缺陷特征可见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启动训练并监控精度曲线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验证集检测漏检/错检情况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调整阈值优化OK/NG判定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迭代优化直至满足0.2mm检测要求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设置推理参数适配30pcs/min检测节拍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