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缺陷面积过滤：排除&lt;0.04mm²的误检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位置校正：根据传送带运动速度补偿图像位移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输出NG/OK判定及缺陷坐标数据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实时统计划痕长度/深度分布直方图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生成每日缺陷类型占比饼状图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风险点：风险点：环境光波动导致玻璃反光干扰检测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解决方案：解决方案：采用恒定背光+遮光罩组合，确保光源稳定性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风险点：风险点：相机安装角度偏差造成视野畸变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解决方案：解决方案：使用激光校准仪定位+防震支架固定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风险点：风险点：玻璃厚度公差超出设计范围影响成像清晰度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解决方案：解决方案：增加入料段厚度检测并设置动态焦距补偿参数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mm)：900.0 * 900.0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●工作距离(mm)：826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MH3520K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MH3520K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PFM-TX32728W/R/G/B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使用工业相机在传送带上方固定位置采集玻璃表面图像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设置ROI区域为900×900mm检测范围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采用背光或环形光源减少玻璃反光干扰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启用自动曝光补偿透明材质透光特性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亮度/对比度调整：增强划痕与玻璃基底的灰度差异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高斯滤波：消除玻璃表面微小气泡造成的噪点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ROI截取：框选固定检测区域排除传送带背景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使用智能标注工具标注典型划痕样本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标注不同长度(0.2-5mm)、宽度(0.1-0.5mm)的划痕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包含直线/曲线/交叉划痕形态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覆盖不同光照角度下的反光样本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配置训练参数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输入尺寸：1920×1080（保证0.2mm缺陷可识别）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数据增强：启用旋转(±15°)、亮度±20%、添加高斯噪声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模型类型：选择高速度模型满足30pcs/min节拍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全局掩膜遮盖玻璃边缘毛刺区域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单图掩膜排除偶然性气泡干扰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