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风险点：风险点：强光干扰导致玻璃反光影响缺陷识别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解决方案：解决方案：采用均匀环形光源并调整照射角度消除镜面反射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风险点：风险点：相机安装位置偏差导致检测区域覆盖不全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解决方案：解决方案：使用激光校准工具确保900×900mm检测区域完全覆盖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风险点：风险点：不同批次玻璃透光率差异影响检测稳定性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解决方案：解决方案：建立物料参数库并定期更新色彩平衡基准值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mm)：900.0 * 900.0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●工作距离(mm)：753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PFM-TX32728W/R/G/B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使用高分辨率工业相机采集玻璃表面图像，确保在最大工作距离(2600mm)下仍能清晰捕捉0.2mm缺陷。设置ROI区域为900×900mm检测范围，采用均匀环形光源消除玻璃反光干扰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应用ROI工具框选900×900mm检测区域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使用掩膜工具遮盖玻璃边缘非检测区域（全局掩膜）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启用色彩平衡功能矫正透明材质色偏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导入包含正常玻璃和带划痕玻璃的图像数据集（建议正常样本占比70%，缺陷样本30%）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使用智能标注工具标注划痕区域（重点标注0.2mm及以上缺陷）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输入图像尺寸设为1024×1024（确保小缺陷可见）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启用数据增强（±15%亮度/对比度，±10%缩放）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学习率0.005，总轮次500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训练完成后设置缺陷判定阈值（通过验证图表调整绿色/红色阈值线）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输出缺陷区域热力图和缺陷度数值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根据阈值判断OK/NG结果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通过SDK接口将检测结果发送至PLC控制系统，触发NG产品剔除装置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