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通过TCP/IP协议输出检测结果到PLC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记录每日检测数据并生成良率统计报表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风险点：风险点：现场存在强电磁干扰，可能影响相机图像采集稳定性。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解决方案：解决方案：采用屏蔽线缆并合理布线，确保信号传输稳定。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解决方案：解决方案：使用激光定位工具辅助安装，确保相机与玻璃表面垂直对准。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风险点：风险点：不同批次玻璃透明度差异较大，影响划痕检测效果。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解决方案：解决方案：在预处理阶段加入自适应亮度调整算法，提升图像对比度一致性。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mm)：900.0 * 900.0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●工作距离(mm)：937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MV-CH160-60GM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4000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FA3545A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MV-CH160-60GM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FA3545A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OPT-FLA310290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设置ROI区域（900×900mm）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采用背光/环形光照明增强划痕对比度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采集透明玻璃划痕样本图像（含OK/NG样本）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调整图像对比度/亮度增强划痕特征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应用全局掩膜排除玻璃边缘干扰区域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设置网格剪切工具（若缺陷过小需分块处理）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创建"划痕"类别并标注缺陷区域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配置数据增强参数（旋转±5°、亮度±15%）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设置输入图像尺寸为1920×1080（保证0.2mm分辨率）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启用高速度模型类型（满足30pcs/min节拍）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训练验证迭代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初始训练后验证准确率≥99%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通过训练图表监控精度/损失曲线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补充标注漏检样本并重新训练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输出缺陷分割掩膜图像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生成检测结果报表（含缺陷位置坐标）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设置NG判定阈值（缺陷面积＞200像素）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